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63" r:id="rId4"/>
  </p:sldMasterIdLst>
  <p:notesMasterIdLst>
    <p:notesMasterId r:id="rId26"/>
  </p:notesMasterIdLst>
  <p:sldIdLst>
    <p:sldId id="2147480123" r:id="rId5"/>
    <p:sldId id="2142533303" r:id="rId6"/>
    <p:sldId id="2142533279" r:id="rId7"/>
    <p:sldId id="2142533305" r:id="rId8"/>
    <p:sldId id="2147480140" r:id="rId9"/>
    <p:sldId id="2147480132" r:id="rId10"/>
    <p:sldId id="2147480141" r:id="rId11"/>
    <p:sldId id="2147480133" r:id="rId12"/>
    <p:sldId id="2147480134" r:id="rId13"/>
    <p:sldId id="2147480135" r:id="rId14"/>
    <p:sldId id="2147480136" r:id="rId15"/>
    <p:sldId id="2147480137" r:id="rId16"/>
    <p:sldId id="2147480138" r:id="rId17"/>
    <p:sldId id="2147480139" r:id="rId18"/>
    <p:sldId id="2147480142" r:id="rId19"/>
    <p:sldId id="2147480143" r:id="rId20"/>
    <p:sldId id="2147480127" r:id="rId21"/>
    <p:sldId id="2147480126" r:id="rId22"/>
    <p:sldId id="2147480144" r:id="rId23"/>
    <p:sldId id="2142533288" r:id="rId24"/>
    <p:sldId id="2147480145" r:id="rId25"/>
  </p:sldIdLst>
  <p:sldSz cx="12192000" cy="6858000"/>
  <p:notesSz cx="7102475" cy="9388475"/>
  <p:embeddedFontLst>
    <p:embeddedFont>
      <p:font typeface="Barlow Light" panose="00000400000000000000" pitchFamily="2" charset="0"/>
      <p:regular r:id="rId27"/>
      <p:italic r:id="rId28"/>
    </p:embeddedFont>
    <p:embeddedFont>
      <p:font typeface="Barlow SemiBold" panose="00000700000000000000" pitchFamily="2" charset="0"/>
      <p:bold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9F641B-45FC-44DA-91E7-F8C44B04B552}">
          <p14:sldIdLst>
            <p14:sldId id="2147480123"/>
            <p14:sldId id="2142533303"/>
            <p14:sldId id="2142533279"/>
            <p14:sldId id="2142533305"/>
            <p14:sldId id="2147480140"/>
            <p14:sldId id="2147480132"/>
            <p14:sldId id="2147480141"/>
            <p14:sldId id="2147480133"/>
            <p14:sldId id="2147480134"/>
            <p14:sldId id="2147480135"/>
            <p14:sldId id="2147480136"/>
            <p14:sldId id="2147480137"/>
            <p14:sldId id="2147480138"/>
            <p14:sldId id="2147480139"/>
            <p14:sldId id="2147480142"/>
            <p14:sldId id="2147480143"/>
            <p14:sldId id="2147480127"/>
            <p14:sldId id="2147480126"/>
            <p14:sldId id="2147480144"/>
            <p14:sldId id="2142533288"/>
            <p14:sldId id="21474801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e Živković" initials="AŽ" lastIdx="8" clrIdx="0"/>
  <p:cmAuthor id="2" name="Ante Živković" initials="AŽ [2]" lastIdx="2" clrIdx="1"/>
  <p:cmAuthor id="3" name="Andrea Čudina" initials="" lastIdx="0" clrIdx="2"/>
  <p:cmAuthor id="4" name="Aleksandra Begović" initials="AB" lastIdx="12" clrIdx="3"/>
  <p:cmAuthor id="5" name="Helena Brajko Nasić" initials="HBN" lastIdx="19" clrIdx="4"/>
  <p:cmAuthor id="6" name="Aleksandra Begovic" initials="AB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848"/>
    <a:srgbClr val="F47929"/>
    <a:srgbClr val="0070C4"/>
    <a:srgbClr val="FFFFFF"/>
    <a:srgbClr val="595959"/>
    <a:srgbClr val="CD3333"/>
    <a:srgbClr val="009644"/>
    <a:srgbClr val="EA0000"/>
    <a:srgbClr val="FFC72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D1952-25AD-45CB-AF6A-D4D231A7499A}" v="158" dt="2024-05-22T15:54:55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ka Trbojevic" userId="bb0068d5af7276f4" providerId="LiveId" clId="{D78D1952-25AD-45CB-AF6A-D4D231A7499A}"/>
    <pc:docChg chg="undo redo custSel addSld delSld modSld sldOrd modMainMaster modSection modNotesMaster">
      <pc:chgData name="Boska Trbojevic" userId="bb0068d5af7276f4" providerId="LiveId" clId="{D78D1952-25AD-45CB-AF6A-D4D231A7499A}" dt="2024-05-22T15:55:00.214" v="1638" actId="729"/>
      <pc:docMkLst>
        <pc:docMk/>
      </pc:docMkLst>
      <pc:sldChg chg="del">
        <pc:chgData name="Boska Trbojevic" userId="bb0068d5af7276f4" providerId="LiveId" clId="{D78D1952-25AD-45CB-AF6A-D4D231A7499A}" dt="2024-05-18T15:57:38.836" v="61" actId="47"/>
        <pc:sldMkLst>
          <pc:docMk/>
          <pc:sldMk cId="3512679959" sldId="271"/>
        </pc:sldMkLst>
      </pc:sldChg>
      <pc:sldChg chg="modSp add del modTransition">
        <pc:chgData name="Boska Trbojevic" userId="bb0068d5af7276f4" providerId="LiveId" clId="{D78D1952-25AD-45CB-AF6A-D4D231A7499A}" dt="2024-05-18T16:23:16.330" v="263" actId="47"/>
        <pc:sldMkLst>
          <pc:docMk/>
          <pc:sldMk cId="2454243439" sldId="285"/>
        </pc:sldMkLst>
        <pc:spChg chg="mod">
          <ac:chgData name="Boska Trbojevic" userId="bb0068d5af7276f4" providerId="LiveId" clId="{D78D1952-25AD-45CB-AF6A-D4D231A7499A}" dt="2024-05-18T15:53:55.910" v="36"/>
          <ac:spMkLst>
            <pc:docMk/>
            <pc:sldMk cId="2454243439" sldId="285"/>
            <ac:spMk id="2" creationId="{86DDF35B-120B-1CF2-6ABC-E3A92DBABA0B}"/>
          </ac:spMkLst>
        </pc:spChg>
      </pc:sldChg>
      <pc:sldChg chg="modSp del">
        <pc:chgData name="Boska Trbojevic" userId="bb0068d5af7276f4" providerId="LiveId" clId="{D78D1952-25AD-45CB-AF6A-D4D231A7499A}" dt="2024-05-18T15:58:12.788" v="76" actId="47"/>
        <pc:sldMkLst>
          <pc:docMk/>
          <pc:sldMk cId="3058374609" sldId="289"/>
        </pc:sldMkLst>
        <pc:spChg chg="mod">
          <ac:chgData name="Boska Trbojevic" userId="bb0068d5af7276f4" providerId="LiveId" clId="{D78D1952-25AD-45CB-AF6A-D4D231A7499A}" dt="2024-05-18T15:53:55.910" v="36"/>
          <ac:spMkLst>
            <pc:docMk/>
            <pc:sldMk cId="3058374609" sldId="289"/>
            <ac:spMk id="5" creationId="{8E5A5490-AB42-A586-51D9-B75380A15016}"/>
          </ac:spMkLst>
        </pc:spChg>
      </pc:sldChg>
      <pc:sldChg chg="del">
        <pc:chgData name="Boska Trbojevic" userId="bb0068d5af7276f4" providerId="LiveId" clId="{D78D1952-25AD-45CB-AF6A-D4D231A7499A}" dt="2024-05-18T15:57:38.033" v="60" actId="47"/>
        <pc:sldMkLst>
          <pc:docMk/>
          <pc:sldMk cId="3654148102" sldId="411"/>
        </pc:sldMkLst>
      </pc:sldChg>
      <pc:sldChg chg="del">
        <pc:chgData name="Boska Trbojevic" userId="bb0068d5af7276f4" providerId="LiveId" clId="{D78D1952-25AD-45CB-AF6A-D4D231A7499A}" dt="2024-05-18T15:58:36.676" v="79" actId="47"/>
        <pc:sldMkLst>
          <pc:docMk/>
          <pc:sldMk cId="1799462389" sldId="425"/>
        </pc:sldMkLst>
      </pc:sldChg>
      <pc:sldChg chg="del">
        <pc:chgData name="Boska Trbojevic" userId="bb0068d5af7276f4" providerId="LiveId" clId="{D78D1952-25AD-45CB-AF6A-D4D231A7499A}" dt="2024-05-18T16:23:20.674" v="267" actId="47"/>
        <pc:sldMkLst>
          <pc:docMk/>
          <pc:sldMk cId="720406610" sldId="444"/>
        </pc:sldMkLst>
      </pc:sldChg>
      <pc:sldChg chg="del">
        <pc:chgData name="Boska Trbojevic" userId="bb0068d5af7276f4" providerId="LiveId" clId="{D78D1952-25AD-45CB-AF6A-D4D231A7499A}" dt="2024-05-18T15:57:53.906" v="68" actId="47"/>
        <pc:sldMkLst>
          <pc:docMk/>
          <pc:sldMk cId="326911845" sldId="448"/>
        </pc:sldMkLst>
      </pc:sldChg>
      <pc:sldChg chg="modSp del">
        <pc:chgData name="Boska Trbojevic" userId="bb0068d5af7276f4" providerId="LiveId" clId="{D78D1952-25AD-45CB-AF6A-D4D231A7499A}" dt="2024-05-18T15:57:41.880" v="62" actId="47"/>
        <pc:sldMkLst>
          <pc:docMk/>
          <pc:sldMk cId="1140063511" sldId="449"/>
        </pc:sldMkLst>
        <pc:spChg chg="mod">
          <ac:chgData name="Boska Trbojevic" userId="bb0068d5af7276f4" providerId="LiveId" clId="{D78D1952-25AD-45CB-AF6A-D4D231A7499A}" dt="2024-05-18T15:54:21.322" v="40"/>
          <ac:spMkLst>
            <pc:docMk/>
            <pc:sldMk cId="1140063511" sldId="449"/>
            <ac:spMk id="2" creationId="{00000000-0000-0000-0000-000000000000}"/>
          </ac:spMkLst>
        </pc:spChg>
      </pc:sldChg>
      <pc:sldChg chg="modSp del">
        <pc:chgData name="Boska Trbojevic" userId="bb0068d5af7276f4" providerId="LiveId" clId="{D78D1952-25AD-45CB-AF6A-D4D231A7499A}" dt="2024-05-18T15:57:50.582" v="67" actId="47"/>
        <pc:sldMkLst>
          <pc:docMk/>
          <pc:sldMk cId="2448890006" sldId="2141411651"/>
        </pc:sldMkLst>
        <pc:spChg chg="mod">
          <ac:chgData name="Boska Trbojevic" userId="bb0068d5af7276f4" providerId="LiveId" clId="{D78D1952-25AD-45CB-AF6A-D4D231A7499A}" dt="2024-05-18T15:53:55.910" v="36"/>
          <ac:spMkLst>
            <pc:docMk/>
            <pc:sldMk cId="2448890006" sldId="2141411651"/>
            <ac:spMk id="2" creationId="{7E3C5FD7-9A89-BAF5-61CD-28BE4A2A8F9C}"/>
          </ac:spMkLst>
        </pc:spChg>
        <pc:spChg chg="mod">
          <ac:chgData name="Boska Trbojevic" userId="bb0068d5af7276f4" providerId="LiveId" clId="{D78D1952-25AD-45CB-AF6A-D4D231A7499A}" dt="2024-05-18T15:53:55.910" v="36"/>
          <ac:spMkLst>
            <pc:docMk/>
            <pc:sldMk cId="2448890006" sldId="2141411651"/>
            <ac:spMk id="3" creationId="{F7547D50-B1C3-29CF-7D80-BEDE2F954574}"/>
          </ac:spMkLst>
        </pc:spChg>
      </pc:sldChg>
      <pc:sldChg chg="modSp mod">
        <pc:chgData name="Boska Trbojevic" userId="bb0068d5af7276f4" providerId="LiveId" clId="{D78D1952-25AD-45CB-AF6A-D4D231A7499A}" dt="2024-05-21T15:16:10.756" v="1494" actId="20578"/>
        <pc:sldMkLst>
          <pc:docMk/>
          <pc:sldMk cId="225702062" sldId="2142533279"/>
        </pc:sldMkLst>
        <pc:spChg chg="mod">
          <ac:chgData name="Boska Trbojevic" userId="bb0068d5af7276f4" providerId="LiveId" clId="{D78D1952-25AD-45CB-AF6A-D4D231A7499A}" dt="2024-05-21T12:43:15.511" v="1343" actId="20577"/>
          <ac:spMkLst>
            <pc:docMk/>
            <pc:sldMk cId="225702062" sldId="2142533279"/>
            <ac:spMk id="4" creationId="{68061EBC-9E61-764D-94D6-C84D0C5578D0}"/>
          </ac:spMkLst>
        </pc:spChg>
        <pc:spChg chg="mod">
          <ac:chgData name="Boska Trbojevic" userId="bb0068d5af7276f4" providerId="LiveId" clId="{D78D1952-25AD-45CB-AF6A-D4D231A7499A}" dt="2024-05-21T15:16:10.756" v="1494" actId="20578"/>
          <ac:spMkLst>
            <pc:docMk/>
            <pc:sldMk cId="225702062" sldId="2142533279"/>
            <ac:spMk id="5" creationId="{AF03069B-E587-3943-A5CC-2A5B1611B121}"/>
          </ac:spMkLst>
        </pc:spChg>
      </pc:sldChg>
      <pc:sldChg chg="del">
        <pc:chgData name="Boska Trbojevic" userId="bb0068d5af7276f4" providerId="LiveId" clId="{D78D1952-25AD-45CB-AF6A-D4D231A7499A}" dt="2024-05-18T16:24:46.271" v="311" actId="47"/>
        <pc:sldMkLst>
          <pc:docMk/>
          <pc:sldMk cId="1991231813" sldId="2142533295"/>
        </pc:sldMkLst>
      </pc:sldChg>
      <pc:sldChg chg="addSp delSp modSp mod">
        <pc:chgData name="Boska Trbojevic" userId="bb0068d5af7276f4" providerId="LiveId" clId="{D78D1952-25AD-45CB-AF6A-D4D231A7499A}" dt="2024-05-22T10:10:31.079" v="1576" actId="20577"/>
        <pc:sldMkLst>
          <pc:docMk/>
          <pc:sldMk cId="1822706630" sldId="2142533303"/>
        </pc:sldMkLst>
        <pc:spChg chg="mod">
          <ac:chgData name="Boska Trbojevic" userId="bb0068d5af7276f4" providerId="LiveId" clId="{D78D1952-25AD-45CB-AF6A-D4D231A7499A}" dt="2024-05-22T10:10:31.079" v="1576" actId="20577"/>
          <ac:spMkLst>
            <pc:docMk/>
            <pc:sldMk cId="1822706630" sldId="2142533303"/>
            <ac:spMk id="3" creationId="{89A4E984-7617-5788-A477-645528C38143}"/>
          </ac:spMkLst>
        </pc:spChg>
        <pc:picChg chg="add mod">
          <ac:chgData name="Boska Trbojevic" userId="bb0068d5af7276f4" providerId="LiveId" clId="{D78D1952-25AD-45CB-AF6A-D4D231A7499A}" dt="2024-05-20T13:15:08.461" v="1264" actId="554"/>
          <ac:picMkLst>
            <pc:docMk/>
            <pc:sldMk cId="1822706630" sldId="2142533303"/>
            <ac:picMk id="4" creationId="{51F90D6C-F8A5-5F51-977E-8CA4F8779575}"/>
          </ac:picMkLst>
        </pc:picChg>
        <pc:picChg chg="add mod">
          <ac:chgData name="Boska Trbojevic" userId="bb0068d5af7276f4" providerId="LiveId" clId="{D78D1952-25AD-45CB-AF6A-D4D231A7499A}" dt="2024-05-20T13:15:08.461" v="1264" actId="554"/>
          <ac:picMkLst>
            <pc:docMk/>
            <pc:sldMk cId="1822706630" sldId="2142533303"/>
            <ac:picMk id="5" creationId="{23E98910-B002-6424-2CB2-288D1DEA2BE2}"/>
          </ac:picMkLst>
        </pc:picChg>
        <pc:picChg chg="add mod">
          <ac:chgData name="Boska Trbojevic" userId="bb0068d5af7276f4" providerId="LiveId" clId="{D78D1952-25AD-45CB-AF6A-D4D231A7499A}" dt="2024-05-20T13:10:06.791" v="1254" actId="14100"/>
          <ac:picMkLst>
            <pc:docMk/>
            <pc:sldMk cId="1822706630" sldId="2142533303"/>
            <ac:picMk id="6" creationId="{ABDFCBD2-E9AC-7966-E250-141B4A8005D4}"/>
          </ac:picMkLst>
        </pc:picChg>
        <pc:picChg chg="add del mod">
          <ac:chgData name="Boska Trbojevic" userId="bb0068d5af7276f4" providerId="LiveId" clId="{D78D1952-25AD-45CB-AF6A-D4D231A7499A}" dt="2024-05-20T13:10:21.763" v="1257" actId="478"/>
          <ac:picMkLst>
            <pc:docMk/>
            <pc:sldMk cId="1822706630" sldId="2142533303"/>
            <ac:picMk id="7" creationId="{6E59C191-FE6E-9EF3-DC91-65FED01B87D5}"/>
          </ac:picMkLst>
        </pc:picChg>
        <pc:picChg chg="add del mod">
          <ac:chgData name="Boska Trbojevic" userId="bb0068d5af7276f4" providerId="LiveId" clId="{D78D1952-25AD-45CB-AF6A-D4D231A7499A}" dt="2024-05-20T13:10:21.763" v="1257" actId="478"/>
          <ac:picMkLst>
            <pc:docMk/>
            <pc:sldMk cId="1822706630" sldId="2142533303"/>
            <ac:picMk id="8" creationId="{C474DD84-3DAC-4469-8421-D66AD8A4F1FF}"/>
          </ac:picMkLst>
        </pc:picChg>
        <pc:picChg chg="add del mod">
          <ac:chgData name="Boska Trbojevic" userId="bb0068d5af7276f4" providerId="LiveId" clId="{D78D1952-25AD-45CB-AF6A-D4D231A7499A}" dt="2024-05-20T13:10:21.763" v="1257" actId="478"/>
          <ac:picMkLst>
            <pc:docMk/>
            <pc:sldMk cId="1822706630" sldId="2142533303"/>
            <ac:picMk id="9" creationId="{39CF99AA-BC1D-7441-23DD-257A7646C34E}"/>
          </ac:picMkLst>
        </pc:picChg>
        <pc:picChg chg="add mod">
          <ac:chgData name="Boska Trbojevic" userId="bb0068d5af7276f4" providerId="LiveId" clId="{D78D1952-25AD-45CB-AF6A-D4D231A7499A}" dt="2024-05-20T13:15:08.461" v="1264" actId="554"/>
          <ac:picMkLst>
            <pc:docMk/>
            <pc:sldMk cId="1822706630" sldId="2142533303"/>
            <ac:picMk id="10" creationId="{442278C2-DD4D-083E-D7B6-21048FE94557}"/>
          </ac:picMkLst>
        </pc:picChg>
        <pc:picChg chg="add mod">
          <ac:chgData name="Boska Trbojevic" userId="bb0068d5af7276f4" providerId="LiveId" clId="{D78D1952-25AD-45CB-AF6A-D4D231A7499A}" dt="2024-05-20T13:15:08.461" v="1264" actId="554"/>
          <ac:picMkLst>
            <pc:docMk/>
            <pc:sldMk cId="1822706630" sldId="2142533303"/>
            <ac:picMk id="11" creationId="{FE4B1067-E2CA-3E07-0AED-308DA2D575C6}"/>
          </ac:picMkLst>
        </pc:picChg>
        <pc:picChg chg="add mod">
          <ac:chgData name="Boska Trbojevic" userId="bb0068d5af7276f4" providerId="LiveId" clId="{D78D1952-25AD-45CB-AF6A-D4D231A7499A}" dt="2024-05-20T13:15:47.620" v="1266"/>
          <ac:picMkLst>
            <pc:docMk/>
            <pc:sldMk cId="1822706630" sldId="2142533303"/>
            <ac:picMk id="12" creationId="{E7B733B6-E175-D9ED-7365-D1395950B6B5}"/>
          </ac:picMkLst>
        </pc:picChg>
      </pc:sldChg>
      <pc:sldChg chg="modSp mod">
        <pc:chgData name="Boska Trbojevic" userId="bb0068d5af7276f4" providerId="LiveId" clId="{D78D1952-25AD-45CB-AF6A-D4D231A7499A}" dt="2024-05-20T14:31:26.253" v="1320" actId="20577"/>
        <pc:sldMkLst>
          <pc:docMk/>
          <pc:sldMk cId="1986418781" sldId="2142533305"/>
        </pc:sldMkLst>
        <pc:spChg chg="mod">
          <ac:chgData name="Boska Trbojevic" userId="bb0068d5af7276f4" providerId="LiveId" clId="{D78D1952-25AD-45CB-AF6A-D4D231A7499A}" dt="2024-05-20T14:31:26.253" v="1320" actId="20577"/>
          <ac:spMkLst>
            <pc:docMk/>
            <pc:sldMk cId="1986418781" sldId="2142533305"/>
            <ac:spMk id="4" creationId="{68061EBC-9E61-764D-94D6-C84D0C5578D0}"/>
          </ac:spMkLst>
        </pc:spChg>
        <pc:spChg chg="mod">
          <ac:chgData name="Boska Trbojevic" userId="bb0068d5af7276f4" providerId="LiveId" clId="{D78D1952-25AD-45CB-AF6A-D4D231A7499A}" dt="2024-05-18T16:13:58.957" v="241" actId="20577"/>
          <ac:spMkLst>
            <pc:docMk/>
            <pc:sldMk cId="1986418781" sldId="2142533305"/>
            <ac:spMk id="5" creationId="{AF03069B-E587-3943-A5CC-2A5B1611B121}"/>
          </ac:spMkLst>
        </pc:spChg>
      </pc:sldChg>
      <pc:sldChg chg="del">
        <pc:chgData name="Boska Trbojevic" userId="bb0068d5af7276f4" providerId="LiveId" clId="{D78D1952-25AD-45CB-AF6A-D4D231A7499A}" dt="2024-05-18T16:14:15.415" v="242" actId="47"/>
        <pc:sldMkLst>
          <pc:docMk/>
          <pc:sldMk cId="2133698254" sldId="2142533306"/>
        </pc:sldMkLst>
      </pc:sldChg>
      <pc:sldChg chg="del">
        <pc:chgData name="Boska Trbojevic" userId="bb0068d5af7276f4" providerId="LiveId" clId="{D78D1952-25AD-45CB-AF6A-D4D231A7499A}" dt="2024-05-18T16:23:28.356" v="275" actId="47"/>
        <pc:sldMkLst>
          <pc:docMk/>
          <pc:sldMk cId="3012294144" sldId="2142533307"/>
        </pc:sldMkLst>
      </pc:sldChg>
      <pc:sldChg chg="del">
        <pc:chgData name="Boska Trbojevic" userId="bb0068d5af7276f4" providerId="LiveId" clId="{D78D1952-25AD-45CB-AF6A-D4D231A7499A}" dt="2024-05-18T16:24:45.524" v="310" actId="47"/>
        <pc:sldMkLst>
          <pc:docMk/>
          <pc:sldMk cId="2486838231" sldId="2142533308"/>
        </pc:sldMkLst>
      </pc:sldChg>
      <pc:sldChg chg="addSp delSp modSp add del mod">
        <pc:chgData name="Boska Trbojevic" userId="bb0068d5af7276f4" providerId="LiveId" clId="{D78D1952-25AD-45CB-AF6A-D4D231A7499A}" dt="2024-05-18T16:24:49.515" v="312" actId="47"/>
        <pc:sldMkLst>
          <pc:docMk/>
          <pc:sldMk cId="1404812967" sldId="2142533311"/>
        </pc:sldMkLst>
        <pc:spChg chg="add del">
          <ac:chgData name="Boska Trbojevic" userId="bb0068d5af7276f4" providerId="LiveId" clId="{D78D1952-25AD-45CB-AF6A-D4D231A7499A}" dt="2024-05-18T15:59:37.029" v="82" actId="478"/>
          <ac:spMkLst>
            <pc:docMk/>
            <pc:sldMk cId="1404812967" sldId="2142533311"/>
            <ac:spMk id="2" creationId="{0E38AF92-B54D-7F68-95E0-B70BBFB18D1D}"/>
          </ac:spMkLst>
        </pc:spChg>
        <pc:graphicFrameChg chg="add del modGraphic">
          <ac:chgData name="Boska Trbojevic" userId="bb0068d5af7276f4" providerId="LiveId" clId="{D78D1952-25AD-45CB-AF6A-D4D231A7499A}" dt="2024-05-18T15:59:47.913" v="84" actId="478"/>
          <ac:graphicFrameMkLst>
            <pc:docMk/>
            <pc:sldMk cId="1404812967" sldId="2142533311"/>
            <ac:graphicFrameMk id="3" creationId="{5A2254FD-F176-0B60-24C9-71798BD823C8}"/>
          </ac:graphicFrameMkLst>
        </pc:graphicFrameChg>
      </pc:sldChg>
      <pc:sldChg chg="del">
        <pc:chgData name="Boska Trbojevic" userId="bb0068d5af7276f4" providerId="LiveId" clId="{D78D1952-25AD-45CB-AF6A-D4D231A7499A}" dt="2024-05-18T16:23:48.481" v="282" actId="47"/>
        <pc:sldMkLst>
          <pc:docMk/>
          <pc:sldMk cId="3148220026" sldId="2142533312"/>
        </pc:sldMkLst>
      </pc:sldChg>
      <pc:sldChg chg="modSp del">
        <pc:chgData name="Boska Trbojevic" userId="bb0068d5af7276f4" providerId="LiveId" clId="{D78D1952-25AD-45CB-AF6A-D4D231A7499A}" dt="2024-05-18T16:23:44.211" v="278" actId="47"/>
        <pc:sldMkLst>
          <pc:docMk/>
          <pc:sldMk cId="231265420" sldId="2142533313"/>
        </pc:sldMkLst>
        <pc:spChg chg="mod">
          <ac:chgData name="Boska Trbojevic" userId="bb0068d5af7276f4" providerId="LiveId" clId="{D78D1952-25AD-45CB-AF6A-D4D231A7499A}" dt="2024-05-18T15:56:08.097" v="56"/>
          <ac:spMkLst>
            <pc:docMk/>
            <pc:sldMk cId="231265420" sldId="2142533313"/>
            <ac:spMk id="2" creationId="{9D61B37D-2B93-081E-02E9-53D6EEADE659}"/>
          </ac:spMkLst>
        </pc:spChg>
      </pc:sldChg>
      <pc:sldChg chg="modSp del">
        <pc:chgData name="Boska Trbojevic" userId="bb0068d5af7276f4" providerId="LiveId" clId="{D78D1952-25AD-45CB-AF6A-D4D231A7499A}" dt="2024-05-18T16:23:45.315" v="279" actId="47"/>
        <pc:sldMkLst>
          <pc:docMk/>
          <pc:sldMk cId="346682071" sldId="2142533315"/>
        </pc:sldMkLst>
        <pc:spChg chg="mod">
          <ac:chgData name="Boska Trbojevic" userId="bb0068d5af7276f4" providerId="LiveId" clId="{D78D1952-25AD-45CB-AF6A-D4D231A7499A}" dt="2024-05-18T15:56:08.097" v="56"/>
          <ac:spMkLst>
            <pc:docMk/>
            <pc:sldMk cId="346682071" sldId="2142533315"/>
            <ac:spMk id="2" creationId="{EF97A86D-EA4C-3C2D-449E-AAE6AF7CEE87}"/>
          </ac:spMkLst>
        </pc:spChg>
      </pc:sldChg>
      <pc:sldChg chg="del">
        <pc:chgData name="Boska Trbojevic" userId="bb0068d5af7276f4" providerId="LiveId" clId="{D78D1952-25AD-45CB-AF6A-D4D231A7499A}" dt="2024-05-18T16:24:38.851" v="307" actId="47"/>
        <pc:sldMkLst>
          <pc:docMk/>
          <pc:sldMk cId="3783881481" sldId="2142533316"/>
        </pc:sldMkLst>
      </pc:sldChg>
      <pc:sldChg chg="modSp del">
        <pc:chgData name="Boska Trbojevic" userId="bb0068d5af7276f4" providerId="LiveId" clId="{D78D1952-25AD-45CB-AF6A-D4D231A7499A}" dt="2024-05-18T16:23:46.017" v="280" actId="47"/>
        <pc:sldMkLst>
          <pc:docMk/>
          <pc:sldMk cId="2824712409" sldId="2142533317"/>
        </pc:sldMkLst>
        <pc:spChg chg="mod">
          <ac:chgData name="Boska Trbojevic" userId="bb0068d5af7276f4" providerId="LiveId" clId="{D78D1952-25AD-45CB-AF6A-D4D231A7499A}" dt="2024-05-18T15:56:08.097" v="56"/>
          <ac:spMkLst>
            <pc:docMk/>
            <pc:sldMk cId="2824712409" sldId="2142533317"/>
            <ac:spMk id="2" creationId="{548BFDD5-51AC-969C-417D-E78C1F0C721F}"/>
          </ac:spMkLst>
        </pc:spChg>
      </pc:sldChg>
      <pc:sldChg chg="del">
        <pc:chgData name="Boska Trbojevic" userId="bb0068d5af7276f4" providerId="LiveId" clId="{D78D1952-25AD-45CB-AF6A-D4D231A7499A}" dt="2024-05-18T15:59:25.945" v="80" actId="47"/>
        <pc:sldMkLst>
          <pc:docMk/>
          <pc:sldMk cId="1330889733" sldId="2142533320"/>
        </pc:sldMkLst>
      </pc:sldChg>
      <pc:sldChg chg="del">
        <pc:chgData name="Boska Trbojevic" userId="bb0068d5af7276f4" providerId="LiveId" clId="{D78D1952-25AD-45CB-AF6A-D4D231A7499A}" dt="2024-05-18T16:24:38.375" v="306" actId="47"/>
        <pc:sldMkLst>
          <pc:docMk/>
          <pc:sldMk cId="0" sldId="2142533321"/>
        </pc:sldMkLst>
      </pc:sldChg>
      <pc:sldChg chg="addSp delSp del mod">
        <pc:chgData name="Boska Trbojevic" userId="bb0068d5af7276f4" providerId="LiveId" clId="{D78D1952-25AD-45CB-AF6A-D4D231A7499A}" dt="2024-05-18T16:24:31.135" v="296" actId="47"/>
        <pc:sldMkLst>
          <pc:docMk/>
          <pc:sldMk cId="3274628279" sldId="2142533323"/>
        </pc:sldMkLst>
        <pc:picChg chg="add del">
          <ac:chgData name="Boska Trbojevic" userId="bb0068d5af7276f4" providerId="LiveId" clId="{D78D1952-25AD-45CB-AF6A-D4D231A7499A}" dt="2024-05-18T16:24:27.889" v="294" actId="478"/>
          <ac:picMkLst>
            <pc:docMk/>
            <pc:sldMk cId="3274628279" sldId="2142533323"/>
            <ac:picMk id="4" creationId="{F3C59237-AF04-CF7D-6EAB-8DE73ADC1F6B}"/>
          </ac:picMkLst>
        </pc:picChg>
      </pc:sldChg>
      <pc:sldChg chg="addSp delSp modSp del mod">
        <pc:chgData name="Boska Trbojevic" userId="bb0068d5af7276f4" providerId="LiveId" clId="{D78D1952-25AD-45CB-AF6A-D4D231A7499A}" dt="2024-05-18T16:24:30.533" v="295" actId="47"/>
        <pc:sldMkLst>
          <pc:docMk/>
          <pc:sldMk cId="380402529" sldId="2142533325"/>
        </pc:sldMkLst>
        <pc:spChg chg="mod">
          <ac:chgData name="Boska Trbojevic" userId="bb0068d5af7276f4" providerId="LiveId" clId="{D78D1952-25AD-45CB-AF6A-D4D231A7499A}" dt="2024-05-18T16:23:57.547" v="285" actId="20577"/>
          <ac:spMkLst>
            <pc:docMk/>
            <pc:sldMk cId="380402529" sldId="2142533325"/>
            <ac:spMk id="2" creationId="{7A022FB8-228F-210B-4F46-AE3B44D6674D}"/>
          </ac:spMkLst>
        </pc:spChg>
        <pc:spChg chg="mod">
          <ac:chgData name="Boska Trbojevic" userId="bb0068d5af7276f4" providerId="LiveId" clId="{D78D1952-25AD-45CB-AF6A-D4D231A7499A}" dt="2024-05-18T16:24:01.773" v="288" actId="20577"/>
          <ac:spMkLst>
            <pc:docMk/>
            <pc:sldMk cId="380402529" sldId="2142533325"/>
            <ac:spMk id="31" creationId="{5D1FD295-CC3D-AC5C-7734-E9880EEC30CA}"/>
          </ac:spMkLst>
        </pc:spChg>
        <pc:picChg chg="add del">
          <ac:chgData name="Boska Trbojevic" userId="bb0068d5af7276f4" providerId="LiveId" clId="{D78D1952-25AD-45CB-AF6A-D4D231A7499A}" dt="2024-05-18T16:24:16.331" v="292" actId="478"/>
          <ac:picMkLst>
            <pc:docMk/>
            <pc:sldMk cId="380402529" sldId="2142533325"/>
            <ac:picMk id="4" creationId="{CA421949-9C5C-B9C5-40D8-B73A0170CACE}"/>
          </ac:picMkLst>
        </pc:picChg>
      </pc:sldChg>
      <pc:sldChg chg="del">
        <pc:chgData name="Boska Trbojevic" userId="bb0068d5af7276f4" providerId="LiveId" clId="{D78D1952-25AD-45CB-AF6A-D4D231A7499A}" dt="2024-05-18T16:24:31.841" v="297" actId="47"/>
        <pc:sldMkLst>
          <pc:docMk/>
          <pc:sldMk cId="2657286493" sldId="2142533326"/>
        </pc:sldMkLst>
      </pc:sldChg>
      <pc:sldChg chg="del">
        <pc:chgData name="Boska Trbojevic" userId="bb0068d5af7276f4" providerId="LiveId" clId="{D78D1952-25AD-45CB-AF6A-D4D231A7499A}" dt="2024-05-18T16:24:32.569" v="298" actId="47"/>
        <pc:sldMkLst>
          <pc:docMk/>
          <pc:sldMk cId="850337014" sldId="2142533327"/>
        </pc:sldMkLst>
      </pc:sldChg>
      <pc:sldChg chg="modSp del mod chgLayout">
        <pc:chgData name="Boska Trbojevic" userId="bb0068d5af7276f4" providerId="LiveId" clId="{D78D1952-25AD-45CB-AF6A-D4D231A7499A}" dt="2024-05-21T13:11:06.650" v="1486" actId="47"/>
        <pc:sldMkLst>
          <pc:docMk/>
          <pc:sldMk cId="741618291" sldId="2142534050"/>
        </pc:sldMkLst>
        <pc:spChg chg="mod ord">
          <ac:chgData name="Boska Trbojevic" userId="bb0068d5af7276f4" providerId="LiveId" clId="{D78D1952-25AD-45CB-AF6A-D4D231A7499A}" dt="2024-05-18T16:29:00.032" v="338" actId="700"/>
          <ac:spMkLst>
            <pc:docMk/>
            <pc:sldMk cId="741618291" sldId="2142534050"/>
            <ac:spMk id="2" creationId="{D41DFF5E-6AF4-3B8A-88F8-3DC31F1F2DCE}"/>
          </ac:spMkLst>
        </pc:spChg>
        <pc:spChg chg="mod ord">
          <ac:chgData name="Boska Trbojevic" userId="bb0068d5af7276f4" providerId="LiveId" clId="{D78D1952-25AD-45CB-AF6A-D4D231A7499A}" dt="2024-05-19T14:00:41.118" v="658" actId="2711"/>
          <ac:spMkLst>
            <pc:docMk/>
            <pc:sldMk cId="741618291" sldId="2142534050"/>
            <ac:spMk id="3" creationId="{ED4F7F43-4247-81A7-26DF-D652001D3E3A}"/>
          </ac:spMkLst>
        </pc:spChg>
        <pc:spChg chg="mod ord">
          <ac:chgData name="Boska Trbojevic" userId="bb0068d5af7276f4" providerId="LiveId" clId="{D78D1952-25AD-45CB-AF6A-D4D231A7499A}" dt="2024-05-18T16:29:00.032" v="338" actId="700"/>
          <ac:spMkLst>
            <pc:docMk/>
            <pc:sldMk cId="741618291" sldId="2142534050"/>
            <ac:spMk id="4" creationId="{D5ACD86C-E5C7-E43C-B801-BC5712E9CB17}"/>
          </ac:spMkLst>
        </pc:spChg>
        <pc:spChg chg="mod ord">
          <ac:chgData name="Boska Trbojevic" userId="bb0068d5af7276f4" providerId="LiveId" clId="{D78D1952-25AD-45CB-AF6A-D4D231A7499A}" dt="2024-05-19T14:00:41.118" v="658" actId="2711"/>
          <ac:spMkLst>
            <pc:docMk/>
            <pc:sldMk cId="741618291" sldId="2142534050"/>
            <ac:spMk id="5" creationId="{31514E62-61AF-34D6-F62A-F5891B2B628C}"/>
          </ac:spMkLst>
        </pc:spChg>
        <pc:spChg chg="mod ord">
          <ac:chgData name="Boska Trbojevic" userId="bb0068d5af7276f4" providerId="LiveId" clId="{D78D1952-25AD-45CB-AF6A-D4D231A7499A}" dt="2024-05-18T16:29:00.032" v="338" actId="700"/>
          <ac:spMkLst>
            <pc:docMk/>
            <pc:sldMk cId="741618291" sldId="2142534050"/>
            <ac:spMk id="6" creationId="{AA671111-FCB8-8FAD-7F0A-93D63C85F95D}"/>
          </ac:spMkLst>
        </pc:spChg>
        <pc:spChg chg="mod ord">
          <ac:chgData name="Boska Trbojevic" userId="bb0068d5af7276f4" providerId="LiveId" clId="{D78D1952-25AD-45CB-AF6A-D4D231A7499A}" dt="2024-05-19T14:00:41.118" v="658" actId="2711"/>
          <ac:spMkLst>
            <pc:docMk/>
            <pc:sldMk cId="741618291" sldId="2142534050"/>
            <ac:spMk id="7" creationId="{12857945-78AF-9572-B51F-CE0275BCFFAE}"/>
          </ac:spMkLst>
        </pc:spChg>
        <pc:spChg chg="mod ord">
          <ac:chgData name="Boska Trbojevic" userId="bb0068d5af7276f4" providerId="LiveId" clId="{D78D1952-25AD-45CB-AF6A-D4D231A7499A}" dt="2024-05-18T16:29:00.032" v="338" actId="700"/>
          <ac:spMkLst>
            <pc:docMk/>
            <pc:sldMk cId="741618291" sldId="2142534050"/>
            <ac:spMk id="8" creationId="{20CFFB1B-1E55-9B1A-17B3-4094C7DAB0D4}"/>
          </ac:spMkLst>
        </pc:spChg>
      </pc:sldChg>
      <pc:sldChg chg="addSp delSp modSp del mod chgLayout">
        <pc:chgData name="Boska Trbojevic" userId="bb0068d5af7276f4" providerId="LiveId" clId="{D78D1952-25AD-45CB-AF6A-D4D231A7499A}" dt="2024-05-21T13:11:24.564" v="1487" actId="47"/>
        <pc:sldMkLst>
          <pc:docMk/>
          <pc:sldMk cId="4255662842" sldId="2142534088"/>
        </pc:sldMkLst>
        <pc:spChg chg="add del mod">
          <ac:chgData name="Boska Trbojevic" userId="bb0068d5af7276f4" providerId="LiveId" clId="{D78D1952-25AD-45CB-AF6A-D4D231A7499A}" dt="2024-05-18T16:28:51.181" v="337" actId="700"/>
          <ac:spMkLst>
            <pc:docMk/>
            <pc:sldMk cId="4255662842" sldId="2142534088"/>
            <ac:spMk id="5" creationId="{F5316BE7-4535-419A-9345-4F063619E37A}"/>
          </ac:spMkLst>
        </pc:spChg>
        <pc:spChg chg="add del mod">
          <ac:chgData name="Boska Trbojevic" userId="bb0068d5af7276f4" providerId="LiveId" clId="{D78D1952-25AD-45CB-AF6A-D4D231A7499A}" dt="2024-05-18T16:28:51.181" v="337" actId="700"/>
          <ac:spMkLst>
            <pc:docMk/>
            <pc:sldMk cId="4255662842" sldId="2142534088"/>
            <ac:spMk id="7" creationId="{2F7B8A02-DEF4-4B25-C0D2-C3C448E8DC67}"/>
          </ac:spMkLst>
        </pc:spChg>
        <pc:spChg chg="add del mod">
          <ac:chgData name="Boska Trbojevic" userId="bb0068d5af7276f4" providerId="LiveId" clId="{D78D1952-25AD-45CB-AF6A-D4D231A7499A}" dt="2024-05-18T16:28:51.181" v="337" actId="700"/>
          <ac:spMkLst>
            <pc:docMk/>
            <pc:sldMk cId="4255662842" sldId="2142534088"/>
            <ac:spMk id="9" creationId="{48C2082F-B6BF-4D32-D847-3328CF9D9B90}"/>
          </ac:spMkLst>
        </pc:spChg>
        <pc:spChg chg="mod ord">
          <ac:chgData name="Boska Trbojevic" userId="bb0068d5af7276f4" providerId="LiveId" clId="{D78D1952-25AD-45CB-AF6A-D4D231A7499A}" dt="2024-05-18T16:29:09.192" v="339" actId="20577"/>
          <ac:spMkLst>
            <pc:docMk/>
            <pc:sldMk cId="4255662842" sldId="2142534088"/>
            <ac:spMk id="12" creationId="{E42FD479-BA91-072C-20C7-E911313E12BD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13" creationId="{B2BC6018-9035-FB0D-204D-19BD7EBD6CB2}"/>
          </ac:spMkLst>
        </pc:spChg>
        <pc:spChg chg="add del mod">
          <ac:chgData name="Boska Trbojevic" userId="bb0068d5af7276f4" providerId="LiveId" clId="{D78D1952-25AD-45CB-AF6A-D4D231A7499A}" dt="2024-05-18T16:28:51.181" v="337" actId="700"/>
          <ac:spMkLst>
            <pc:docMk/>
            <pc:sldMk cId="4255662842" sldId="2142534088"/>
            <ac:spMk id="14" creationId="{22549FC1-2355-6C71-631A-7FBEC822C15C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15" creationId="{C826FFBD-92EA-39F0-CDFC-5F97EE4807AB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16" creationId="{F7923F7A-9C1D-E347-25AD-E03B14F80CC3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17" creationId="{DC477A1C-A1CB-51E9-5E59-35760A00DC77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19" creationId="{F8F434E9-5858-F60E-FE6F-D57C0845905F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21" creationId="{E2566D6D-47F8-8549-2116-AC494BB2966B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23" creationId="{7EFA69C1-A261-2DE6-8B28-49D5F8C8502B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24" creationId="{6D4E1A2D-ABED-1A04-2243-5D099ADD8016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25" creationId="{5A30373A-4B6D-2E82-92DE-FB3B41F0D72D}"/>
          </ac:spMkLst>
        </pc:spChg>
        <pc:spChg chg="add del mod">
          <ac:chgData name="Boska Trbojevic" userId="bb0068d5af7276f4" providerId="LiveId" clId="{D78D1952-25AD-45CB-AF6A-D4D231A7499A}" dt="2024-05-18T16:28:51.181" v="337" actId="700"/>
          <ac:spMkLst>
            <pc:docMk/>
            <pc:sldMk cId="4255662842" sldId="2142534088"/>
            <ac:spMk id="26" creationId="{D68C4755-F2A3-81B5-F209-3FDFDE5FD8E4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27" creationId="{F78DE4E2-AF6D-4292-C638-D493BFE84913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28" creationId="{156AD52C-90EB-D8C1-1E2D-C1928FA188ED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29" creationId="{10756B9A-50F9-22B7-FE81-6DBC4ACA3CD3}"/>
          </ac:spMkLst>
        </pc:spChg>
        <pc:spChg chg="add del mod ord">
          <ac:chgData name="Boska Trbojevic" userId="bb0068d5af7276f4" providerId="LiveId" clId="{D78D1952-25AD-45CB-AF6A-D4D231A7499A}" dt="2024-05-18T16:31:27.370" v="349" actId="931"/>
          <ac:spMkLst>
            <pc:docMk/>
            <pc:sldMk cId="4255662842" sldId="2142534088"/>
            <ac:spMk id="30" creationId="{766D6E8C-1E49-CB6F-CBED-42E576E59C41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31" creationId="{1F947AB6-924B-5B78-D8F3-1A56318C66FA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32" creationId="{A3DF9AF6-350A-9FB3-1A22-F7C844BDCE9F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33" creationId="{A1ECF9FF-03CA-5517-F9DB-F18C453E94FD}"/>
          </ac:spMkLst>
        </pc:spChg>
        <pc:spChg chg="add mod ord">
          <ac:chgData name="Boska Trbojevic" userId="bb0068d5af7276f4" providerId="LiveId" clId="{D78D1952-25AD-45CB-AF6A-D4D231A7499A}" dt="2024-05-18T16:28:51.181" v="337" actId="700"/>
          <ac:spMkLst>
            <pc:docMk/>
            <pc:sldMk cId="4255662842" sldId="2142534088"/>
            <ac:spMk id="34" creationId="{91820573-433B-0FE7-006F-50961813A82D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35" creationId="{58BBCC23-C6DE-224A-1F51-247BCE17E03C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36" creationId="{345DFE1C-324F-3E3D-801E-DEB0D2756FEE}"/>
          </ac:spMkLst>
        </pc:spChg>
        <pc:spChg chg="add del mod ord">
          <ac:chgData name="Boska Trbojevic" userId="bb0068d5af7276f4" providerId="LiveId" clId="{D78D1952-25AD-45CB-AF6A-D4D231A7499A}" dt="2024-05-18T16:31:27.370" v="349" actId="931"/>
          <ac:spMkLst>
            <pc:docMk/>
            <pc:sldMk cId="4255662842" sldId="2142534088"/>
            <ac:spMk id="37" creationId="{9F5B378D-97CB-C87C-E342-207D09E1D30F}"/>
          </ac:spMkLst>
        </pc:spChg>
        <pc:spChg chg="add mod ord">
          <ac:chgData name="Boska Trbojevic" userId="bb0068d5af7276f4" providerId="LiveId" clId="{D78D1952-25AD-45CB-AF6A-D4D231A7499A}" dt="2024-05-18T16:28:51.181" v="337" actId="700"/>
          <ac:spMkLst>
            <pc:docMk/>
            <pc:sldMk cId="4255662842" sldId="2142534088"/>
            <ac:spMk id="38" creationId="{407523C5-F442-78A9-454B-99437869163F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39" creationId="{FDE59400-772A-1C33-7165-4847358778B3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40" creationId="{A7B2D347-3231-D473-35D1-827459139460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41" creationId="{CD9F9931-50BF-ECE3-1EB8-96696B1456F2}"/>
          </ac:spMkLst>
        </pc:spChg>
        <pc:spChg chg="add del mod ord">
          <ac:chgData name="Boska Trbojevic" userId="bb0068d5af7276f4" providerId="LiveId" clId="{D78D1952-25AD-45CB-AF6A-D4D231A7499A}" dt="2024-05-18T16:31:27.370" v="349" actId="931"/>
          <ac:spMkLst>
            <pc:docMk/>
            <pc:sldMk cId="4255662842" sldId="2142534088"/>
            <ac:spMk id="42" creationId="{56EEC83F-CE8D-0491-9BB1-506A73492CF8}"/>
          </ac:spMkLst>
        </pc:spChg>
        <pc:spChg chg="add mod ord">
          <ac:chgData name="Boska Trbojevic" userId="bb0068d5af7276f4" providerId="LiveId" clId="{D78D1952-25AD-45CB-AF6A-D4D231A7499A}" dt="2024-05-18T16:28:51.181" v="337" actId="700"/>
          <ac:spMkLst>
            <pc:docMk/>
            <pc:sldMk cId="4255662842" sldId="2142534088"/>
            <ac:spMk id="43" creationId="{025FB133-56C9-6F21-1757-DEA25B0771D5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44" creationId="{0693C247-EDF0-1304-5799-C7DDCC0158C8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45" creationId="{2BABE096-68E4-6208-08DA-A3ACA0922A64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46" creationId="{49AF36F1-96DF-6897-663A-21E2DF272657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47" creationId="{9AF62FFD-43D0-8C79-ADD7-CCB85F887B91}"/>
          </ac:spMkLst>
        </pc:spChg>
        <pc:spChg chg="del">
          <ac:chgData name="Boska Trbojevic" userId="bb0068d5af7276f4" providerId="LiveId" clId="{D78D1952-25AD-45CB-AF6A-D4D231A7499A}" dt="2024-05-18T16:28:25.571" v="330" actId="478"/>
          <ac:spMkLst>
            <pc:docMk/>
            <pc:sldMk cId="4255662842" sldId="2142534088"/>
            <ac:spMk id="48" creationId="{1B5A428D-14C9-E95E-2094-8971508E0BF3}"/>
          </ac:spMkLst>
        </pc:spChg>
        <pc:spChg chg="add del mod ord">
          <ac:chgData name="Boska Trbojevic" userId="bb0068d5af7276f4" providerId="LiveId" clId="{D78D1952-25AD-45CB-AF6A-D4D231A7499A}" dt="2024-05-18T16:31:27.370" v="349" actId="931"/>
          <ac:spMkLst>
            <pc:docMk/>
            <pc:sldMk cId="4255662842" sldId="2142534088"/>
            <ac:spMk id="49" creationId="{64FB5CA9-8DBE-FFF7-E831-77B5F0524965}"/>
          </ac:spMkLst>
        </pc:spChg>
        <pc:spChg chg="add mod ord">
          <ac:chgData name="Boska Trbojevic" userId="bb0068d5af7276f4" providerId="LiveId" clId="{D78D1952-25AD-45CB-AF6A-D4D231A7499A}" dt="2024-05-18T16:28:51.181" v="337" actId="700"/>
          <ac:spMkLst>
            <pc:docMk/>
            <pc:sldMk cId="4255662842" sldId="2142534088"/>
            <ac:spMk id="50" creationId="{C1239DB0-E6BF-A2E4-0504-ED7D6CC5AD67}"/>
          </ac:spMkLst>
        </pc:spChg>
        <pc:spChg chg="add del mod ord">
          <ac:chgData name="Boska Trbojevic" userId="bb0068d5af7276f4" providerId="LiveId" clId="{D78D1952-25AD-45CB-AF6A-D4D231A7499A}" dt="2024-05-18T16:31:27.370" v="349" actId="931"/>
          <ac:spMkLst>
            <pc:docMk/>
            <pc:sldMk cId="4255662842" sldId="2142534088"/>
            <ac:spMk id="51" creationId="{39CC5F0E-FC25-E88C-5867-43AF48DD8FBE}"/>
          </ac:spMkLst>
        </pc:spChg>
        <pc:spChg chg="add mod ord">
          <ac:chgData name="Boska Trbojevic" userId="bb0068d5af7276f4" providerId="LiveId" clId="{D78D1952-25AD-45CB-AF6A-D4D231A7499A}" dt="2024-05-18T16:28:51.181" v="337" actId="700"/>
          <ac:spMkLst>
            <pc:docMk/>
            <pc:sldMk cId="4255662842" sldId="2142534088"/>
            <ac:spMk id="52" creationId="{FC5A58F1-BAC2-EDBC-BC81-B179580A7A27}"/>
          </ac:spMkLst>
        </pc:spChg>
        <pc:picChg chg="del">
          <ac:chgData name="Boska Trbojevic" userId="bb0068d5af7276f4" providerId="LiveId" clId="{D78D1952-25AD-45CB-AF6A-D4D231A7499A}" dt="2024-05-18T16:28:32.400" v="334" actId="478"/>
          <ac:picMkLst>
            <pc:docMk/>
            <pc:sldMk cId="4255662842" sldId="2142534088"/>
            <ac:picMk id="2" creationId="{579193E7-0420-AFC8-719F-0EBB525D2B56}"/>
          </ac:picMkLst>
        </pc:picChg>
        <pc:picChg chg="del">
          <ac:chgData name="Boska Trbojevic" userId="bb0068d5af7276f4" providerId="LiveId" clId="{D78D1952-25AD-45CB-AF6A-D4D231A7499A}" dt="2024-05-18T16:28:25.571" v="330" actId="478"/>
          <ac:picMkLst>
            <pc:docMk/>
            <pc:sldMk cId="4255662842" sldId="2142534088"/>
            <ac:picMk id="4" creationId="{8BFE9D89-4531-2FE6-F83C-9B7BFB5C5BD9}"/>
          </ac:picMkLst>
        </pc:picChg>
        <pc:picChg chg="del">
          <ac:chgData name="Boska Trbojevic" userId="bb0068d5af7276f4" providerId="LiveId" clId="{D78D1952-25AD-45CB-AF6A-D4D231A7499A}" dt="2024-05-18T16:28:27.615" v="331" actId="478"/>
          <ac:picMkLst>
            <pc:docMk/>
            <pc:sldMk cId="4255662842" sldId="2142534088"/>
            <ac:picMk id="11" creationId="{BBA21AE4-84D7-DE4B-A396-EF119E1A97BE}"/>
          </ac:picMkLst>
        </pc:picChg>
        <pc:picChg chg="del">
          <ac:chgData name="Boska Trbojevic" userId="bb0068d5af7276f4" providerId="LiveId" clId="{D78D1952-25AD-45CB-AF6A-D4D231A7499A}" dt="2024-05-18T16:28:29.120" v="332" actId="478"/>
          <ac:picMkLst>
            <pc:docMk/>
            <pc:sldMk cId="4255662842" sldId="2142534088"/>
            <ac:picMk id="18" creationId="{648D08AE-48FA-0B4F-7EFD-C4C805424D9F}"/>
          </ac:picMkLst>
        </pc:picChg>
        <pc:picChg chg="del">
          <ac:chgData name="Boska Trbojevic" userId="bb0068d5af7276f4" providerId="LiveId" clId="{D78D1952-25AD-45CB-AF6A-D4D231A7499A}" dt="2024-05-18T16:28:30.695" v="333" actId="478"/>
          <ac:picMkLst>
            <pc:docMk/>
            <pc:sldMk cId="4255662842" sldId="2142534088"/>
            <ac:picMk id="20" creationId="{F623B7EB-8522-572F-CED5-954883D025F7}"/>
          </ac:picMkLst>
        </pc:picChg>
        <pc:picChg chg="add mod">
          <ac:chgData name="Boska Trbojevic" userId="bb0068d5af7276f4" providerId="LiveId" clId="{D78D1952-25AD-45CB-AF6A-D4D231A7499A}" dt="2024-05-18T16:31:27.370" v="349" actId="931"/>
          <ac:picMkLst>
            <pc:docMk/>
            <pc:sldMk cId="4255662842" sldId="2142534088"/>
            <ac:picMk id="54" creationId="{E9EA2096-EE39-012F-CB63-872049FC197C}"/>
          </ac:picMkLst>
        </pc:picChg>
        <pc:picChg chg="add mod">
          <ac:chgData name="Boska Trbojevic" userId="bb0068d5af7276f4" providerId="LiveId" clId="{D78D1952-25AD-45CB-AF6A-D4D231A7499A}" dt="2024-05-18T16:31:27.370" v="349" actId="931"/>
          <ac:picMkLst>
            <pc:docMk/>
            <pc:sldMk cId="4255662842" sldId="2142534088"/>
            <ac:picMk id="56" creationId="{18BA0866-5333-B2A2-0E05-0F94A3098F0A}"/>
          </ac:picMkLst>
        </pc:picChg>
        <pc:picChg chg="add mod">
          <ac:chgData name="Boska Trbojevic" userId="bb0068d5af7276f4" providerId="LiveId" clId="{D78D1952-25AD-45CB-AF6A-D4D231A7499A}" dt="2024-05-18T16:31:27.370" v="349" actId="931"/>
          <ac:picMkLst>
            <pc:docMk/>
            <pc:sldMk cId="4255662842" sldId="2142534088"/>
            <ac:picMk id="58" creationId="{B8F27665-1473-E378-407F-3A1E14EE5EA7}"/>
          </ac:picMkLst>
        </pc:picChg>
        <pc:picChg chg="add mod">
          <ac:chgData name="Boska Trbojevic" userId="bb0068d5af7276f4" providerId="LiveId" clId="{D78D1952-25AD-45CB-AF6A-D4D231A7499A}" dt="2024-05-18T16:31:27.370" v="349" actId="931"/>
          <ac:picMkLst>
            <pc:docMk/>
            <pc:sldMk cId="4255662842" sldId="2142534088"/>
            <ac:picMk id="60" creationId="{C96AFD56-0ABE-210A-FBE0-1EE2DDDF5B3B}"/>
          </ac:picMkLst>
        </pc:picChg>
        <pc:picChg chg="add mod">
          <ac:chgData name="Boska Trbojevic" userId="bb0068d5af7276f4" providerId="LiveId" clId="{D78D1952-25AD-45CB-AF6A-D4D231A7499A}" dt="2024-05-18T16:31:27.370" v="349" actId="931"/>
          <ac:picMkLst>
            <pc:docMk/>
            <pc:sldMk cId="4255662842" sldId="2142534088"/>
            <ac:picMk id="62" creationId="{676AA828-BBA3-D13D-230C-978294CEBC2A}"/>
          </ac:picMkLst>
        </pc:picChg>
      </pc:sldChg>
      <pc:sldChg chg="del">
        <pc:chgData name="Boska Trbojevic" userId="bb0068d5af7276f4" providerId="LiveId" clId="{D78D1952-25AD-45CB-AF6A-D4D231A7499A}" dt="2024-05-18T16:23:25.585" v="272" actId="47"/>
        <pc:sldMkLst>
          <pc:docMk/>
          <pc:sldMk cId="3847831277" sldId="2147469244"/>
        </pc:sldMkLst>
      </pc:sldChg>
      <pc:sldChg chg="modSp del">
        <pc:chgData name="Boska Trbojevic" userId="bb0068d5af7276f4" providerId="LiveId" clId="{D78D1952-25AD-45CB-AF6A-D4D231A7499A}" dt="2024-05-18T16:23:08.873" v="259" actId="47"/>
        <pc:sldMkLst>
          <pc:docMk/>
          <pc:sldMk cId="1500686426" sldId="2147471145"/>
        </pc:sldMkLst>
        <pc:spChg chg="mod">
          <ac:chgData name="Boska Trbojevic" userId="bb0068d5af7276f4" providerId="LiveId" clId="{D78D1952-25AD-45CB-AF6A-D4D231A7499A}" dt="2024-05-18T15:53:55.910" v="36"/>
          <ac:spMkLst>
            <pc:docMk/>
            <pc:sldMk cId="1500686426" sldId="2147471145"/>
            <ac:spMk id="2" creationId="{00000000-0000-0000-0000-000000000000}"/>
          </ac:spMkLst>
        </pc:spChg>
      </pc:sldChg>
      <pc:sldChg chg="del">
        <pc:chgData name="Boska Trbojevic" userId="bb0068d5af7276f4" providerId="LiveId" clId="{D78D1952-25AD-45CB-AF6A-D4D231A7499A}" dt="2024-05-18T15:57:48.105" v="65" actId="47"/>
        <pc:sldMkLst>
          <pc:docMk/>
          <pc:sldMk cId="1609315979" sldId="2147473519"/>
        </pc:sldMkLst>
      </pc:sldChg>
      <pc:sldChg chg="addSp delSp modSp del mod modTransition">
        <pc:chgData name="Boska Trbojevic" userId="bb0068d5af7276f4" providerId="LiveId" clId="{D78D1952-25AD-45CB-AF6A-D4D231A7499A}" dt="2024-05-19T14:14:57.342" v="1008" actId="47"/>
        <pc:sldMkLst>
          <pc:docMk/>
          <pc:sldMk cId="1372733730" sldId="2147473525"/>
        </pc:sldMkLst>
        <pc:spChg chg="mod">
          <ac:chgData name="Boska Trbojevic" userId="bb0068d5af7276f4" providerId="LiveId" clId="{D78D1952-25AD-45CB-AF6A-D4D231A7499A}" dt="2024-05-18T16:23:00.074" v="256" actId="20577"/>
          <ac:spMkLst>
            <pc:docMk/>
            <pc:sldMk cId="1372733730" sldId="2147473525"/>
            <ac:spMk id="2" creationId="{7E22EA8D-9392-41FE-C0FF-844CF3ECEF0C}"/>
          </ac:spMkLst>
        </pc:spChg>
        <pc:spChg chg="del">
          <ac:chgData name="Boska Trbojevic" userId="bb0068d5af7276f4" providerId="LiveId" clId="{D78D1952-25AD-45CB-AF6A-D4D231A7499A}" dt="2024-05-18T16:13:29.011" v="171" actId="478"/>
          <ac:spMkLst>
            <pc:docMk/>
            <pc:sldMk cId="1372733730" sldId="2147473525"/>
            <ac:spMk id="4" creationId="{1DFD798B-2F6F-2F40-91B1-B40491C53473}"/>
          </ac:spMkLst>
        </pc:spChg>
        <pc:spChg chg="add del mod">
          <ac:chgData name="Boska Trbojevic" userId="bb0068d5af7276f4" providerId="LiveId" clId="{D78D1952-25AD-45CB-AF6A-D4D231A7499A}" dt="2024-05-18T16:22:33.476" v="247" actId="1957"/>
          <ac:spMkLst>
            <pc:docMk/>
            <pc:sldMk cId="1372733730" sldId="2147473525"/>
            <ac:spMk id="6" creationId="{FF172951-FFFA-5B64-7BCD-CB7FB5D3BFF4}"/>
          </ac:spMkLst>
        </pc:spChg>
        <pc:graphicFrameChg chg="add del modGraphic">
          <ac:chgData name="Boska Trbojevic" userId="bb0068d5af7276f4" providerId="LiveId" clId="{D78D1952-25AD-45CB-AF6A-D4D231A7499A}" dt="2024-05-18T16:22:09.583" v="244" actId="1032"/>
          <ac:graphicFrameMkLst>
            <pc:docMk/>
            <pc:sldMk cId="1372733730" sldId="2147473525"/>
            <ac:graphicFrameMk id="3" creationId="{A434860F-3D34-2B2A-EC00-2D4E779B85CD}"/>
          </ac:graphicFrameMkLst>
        </pc:graphicFrameChg>
        <pc:graphicFrameChg chg="add mod">
          <ac:chgData name="Boska Trbojevic" userId="bb0068d5af7276f4" providerId="LiveId" clId="{D78D1952-25AD-45CB-AF6A-D4D231A7499A}" dt="2024-05-18T16:22:33.476" v="247" actId="1957"/>
          <ac:graphicFrameMkLst>
            <pc:docMk/>
            <pc:sldMk cId="1372733730" sldId="2147473525"/>
            <ac:graphicFrameMk id="8" creationId="{37BDFA9B-84A0-5A91-25D9-4BCD989ADC96}"/>
          </ac:graphicFrameMkLst>
        </pc:graphicFrameChg>
      </pc:sldChg>
      <pc:sldChg chg="del modTransition">
        <pc:chgData name="Boska Trbojevic" userId="bb0068d5af7276f4" providerId="LiveId" clId="{D78D1952-25AD-45CB-AF6A-D4D231A7499A}" dt="2024-05-18T16:23:07.181" v="257" actId="47"/>
        <pc:sldMkLst>
          <pc:docMk/>
          <pc:sldMk cId="1360550473" sldId="2147473526"/>
        </pc:sldMkLst>
      </pc:sldChg>
      <pc:sldChg chg="del">
        <pc:chgData name="Boska Trbojevic" userId="bb0068d5af7276f4" providerId="LiveId" clId="{D78D1952-25AD-45CB-AF6A-D4D231A7499A}" dt="2024-05-18T15:57:44.542" v="63" actId="47"/>
        <pc:sldMkLst>
          <pc:docMk/>
          <pc:sldMk cId="4217416599" sldId="2147473533"/>
        </pc:sldMkLst>
      </pc:sldChg>
      <pc:sldChg chg="modSp del mod modTransition">
        <pc:chgData name="Boska Trbojevic" userId="bb0068d5af7276f4" providerId="LiveId" clId="{D78D1952-25AD-45CB-AF6A-D4D231A7499A}" dt="2024-05-18T16:23:07.853" v="258" actId="47"/>
        <pc:sldMkLst>
          <pc:docMk/>
          <pc:sldMk cId="333184283" sldId="2147473549"/>
        </pc:sldMkLst>
        <pc:spChg chg="mod">
          <ac:chgData name="Boska Trbojevic" userId="bb0068d5af7276f4" providerId="LiveId" clId="{D78D1952-25AD-45CB-AF6A-D4D231A7499A}" dt="2024-05-18T15:53:55.987" v="37" actId="27636"/>
          <ac:spMkLst>
            <pc:docMk/>
            <pc:sldMk cId="333184283" sldId="2147473549"/>
            <ac:spMk id="2" creationId="{57A5B008-A8ED-B963-25B8-0726DB41C2A1}"/>
          </ac:spMkLst>
        </pc:spChg>
      </pc:sldChg>
      <pc:sldChg chg="modSp del">
        <pc:chgData name="Boska Trbojevic" userId="bb0068d5af7276f4" providerId="LiveId" clId="{D78D1952-25AD-45CB-AF6A-D4D231A7499A}" dt="2024-05-18T15:58:14.182" v="77" actId="47"/>
        <pc:sldMkLst>
          <pc:docMk/>
          <pc:sldMk cId="2122656366" sldId="2147476028"/>
        </pc:sldMkLst>
        <pc:spChg chg="mod">
          <ac:chgData name="Boska Trbojevic" userId="bb0068d5af7276f4" providerId="LiveId" clId="{D78D1952-25AD-45CB-AF6A-D4D231A7499A}" dt="2024-05-18T15:53:55.910" v="36"/>
          <ac:spMkLst>
            <pc:docMk/>
            <pc:sldMk cId="2122656366" sldId="2147476028"/>
            <ac:spMk id="2" creationId="{00000000-0000-0000-0000-000000000000}"/>
          </ac:spMkLst>
        </pc:spChg>
      </pc:sldChg>
      <pc:sldChg chg="del modTransition">
        <pc:chgData name="Boska Trbojevic" userId="bb0068d5af7276f4" providerId="LiveId" clId="{D78D1952-25AD-45CB-AF6A-D4D231A7499A}" dt="2024-05-18T16:23:22.076" v="269" actId="47"/>
        <pc:sldMkLst>
          <pc:docMk/>
          <pc:sldMk cId="4065580110" sldId="2147476031"/>
        </pc:sldMkLst>
      </pc:sldChg>
      <pc:sldChg chg="del modTransition">
        <pc:chgData name="Boska Trbojevic" userId="bb0068d5af7276f4" providerId="LiveId" clId="{D78D1952-25AD-45CB-AF6A-D4D231A7499A}" dt="2024-05-18T16:23:24.525" v="271" actId="47"/>
        <pc:sldMkLst>
          <pc:docMk/>
          <pc:sldMk cId="3659962095" sldId="2147476087"/>
        </pc:sldMkLst>
      </pc:sldChg>
      <pc:sldChg chg="modSp del">
        <pc:chgData name="Boska Trbojevic" userId="bb0068d5af7276f4" providerId="LiveId" clId="{D78D1952-25AD-45CB-AF6A-D4D231A7499A}" dt="2024-05-18T15:57:47.304" v="64" actId="47"/>
        <pc:sldMkLst>
          <pc:docMk/>
          <pc:sldMk cId="760566797" sldId="2147476106"/>
        </pc:sldMkLst>
        <pc:spChg chg="mod">
          <ac:chgData name="Boska Trbojevic" userId="bb0068d5af7276f4" providerId="LiveId" clId="{D78D1952-25AD-45CB-AF6A-D4D231A7499A}" dt="2024-05-18T15:54:24.285" v="41"/>
          <ac:spMkLst>
            <pc:docMk/>
            <pc:sldMk cId="760566797" sldId="2147476106"/>
            <ac:spMk id="2" creationId="{2476BC9A-6CFE-306A-3107-D9A2B5891DFE}"/>
          </ac:spMkLst>
        </pc:spChg>
      </pc:sldChg>
      <pc:sldChg chg="del">
        <pc:chgData name="Boska Trbojevic" userId="bb0068d5af7276f4" providerId="LiveId" clId="{D78D1952-25AD-45CB-AF6A-D4D231A7499A}" dt="2024-05-18T15:57:49.472" v="66" actId="47"/>
        <pc:sldMkLst>
          <pc:docMk/>
          <pc:sldMk cId="4286023841" sldId="2147476128"/>
        </pc:sldMkLst>
      </pc:sldChg>
      <pc:sldChg chg="del">
        <pc:chgData name="Boska Trbojevic" userId="bb0068d5af7276f4" providerId="LiveId" clId="{D78D1952-25AD-45CB-AF6A-D4D231A7499A}" dt="2024-05-18T15:58:10.577" v="74" actId="47"/>
        <pc:sldMkLst>
          <pc:docMk/>
          <pc:sldMk cId="645163525" sldId="2147476134"/>
        </pc:sldMkLst>
      </pc:sldChg>
      <pc:sldChg chg="del">
        <pc:chgData name="Boska Trbojevic" userId="bb0068d5af7276f4" providerId="LiveId" clId="{D78D1952-25AD-45CB-AF6A-D4D231A7499A}" dt="2024-05-18T15:58:11.274" v="75" actId="47"/>
        <pc:sldMkLst>
          <pc:docMk/>
          <pc:sldMk cId="4269804391" sldId="2147476135"/>
        </pc:sldMkLst>
      </pc:sldChg>
      <pc:sldChg chg="del">
        <pc:chgData name="Boska Trbojevic" userId="bb0068d5af7276f4" providerId="LiveId" clId="{D78D1952-25AD-45CB-AF6A-D4D231A7499A}" dt="2024-05-18T15:58:14.894" v="78" actId="47"/>
        <pc:sldMkLst>
          <pc:docMk/>
          <pc:sldMk cId="1703964534" sldId="2147476136"/>
        </pc:sldMkLst>
      </pc:sldChg>
      <pc:sldChg chg="del">
        <pc:chgData name="Boska Trbojevic" userId="bb0068d5af7276f4" providerId="LiveId" clId="{D78D1952-25AD-45CB-AF6A-D4D231A7499A}" dt="2024-05-18T16:23:23.482" v="270" actId="47"/>
        <pc:sldMkLst>
          <pc:docMk/>
          <pc:sldMk cId="648865359" sldId="2147476138"/>
        </pc:sldMkLst>
      </pc:sldChg>
      <pc:sldChg chg="del">
        <pc:chgData name="Boska Trbojevic" userId="bb0068d5af7276f4" providerId="LiveId" clId="{D78D1952-25AD-45CB-AF6A-D4D231A7499A}" dt="2024-05-18T15:58:36.676" v="79" actId="47"/>
        <pc:sldMkLst>
          <pc:docMk/>
          <pc:sldMk cId="1645818274" sldId="2147476139"/>
        </pc:sldMkLst>
      </pc:sldChg>
      <pc:sldChg chg="del">
        <pc:chgData name="Boska Trbojevic" userId="bb0068d5af7276f4" providerId="LiveId" clId="{D78D1952-25AD-45CB-AF6A-D4D231A7499A}" dt="2024-05-18T15:58:01.326" v="71" actId="47"/>
        <pc:sldMkLst>
          <pc:docMk/>
          <pc:sldMk cId="1870141959" sldId="2147476143"/>
        </pc:sldMkLst>
      </pc:sldChg>
      <pc:sldChg chg="del">
        <pc:chgData name="Boska Trbojevic" userId="bb0068d5af7276f4" providerId="LiveId" clId="{D78D1952-25AD-45CB-AF6A-D4D231A7499A}" dt="2024-05-18T15:57:57.531" v="70" actId="47"/>
        <pc:sldMkLst>
          <pc:docMk/>
          <pc:sldMk cId="2603674480" sldId="2147476144"/>
        </pc:sldMkLst>
      </pc:sldChg>
      <pc:sldChg chg="delSp del mod">
        <pc:chgData name="Boska Trbojevic" userId="bb0068d5af7276f4" providerId="LiveId" clId="{D78D1952-25AD-45CB-AF6A-D4D231A7499A}" dt="2024-05-18T16:23:19.931" v="266" actId="47"/>
        <pc:sldMkLst>
          <pc:docMk/>
          <pc:sldMk cId="3257087419" sldId="2147476145"/>
        </pc:sldMkLst>
        <pc:grpChg chg="del">
          <ac:chgData name="Boska Trbojevic" userId="bb0068d5af7276f4" providerId="LiveId" clId="{D78D1952-25AD-45CB-AF6A-D4D231A7499A}" dt="2024-05-18T15:58:04.952" v="72" actId="478"/>
          <ac:grpSpMkLst>
            <pc:docMk/>
            <pc:sldMk cId="3257087419" sldId="2147476145"/>
            <ac:grpSpMk id="6" creationId="{7FDB1BD4-3FB2-48E3-3611-26A0D4FB49D1}"/>
          </ac:grpSpMkLst>
        </pc:grpChg>
      </pc:sldChg>
      <pc:sldChg chg="del">
        <pc:chgData name="Boska Trbojevic" userId="bb0068d5af7276f4" providerId="LiveId" clId="{D78D1952-25AD-45CB-AF6A-D4D231A7499A}" dt="2024-05-18T16:23:26.209" v="273" actId="47"/>
        <pc:sldMkLst>
          <pc:docMk/>
          <pc:sldMk cId="3811253984" sldId="2147476146"/>
        </pc:sldMkLst>
      </pc:sldChg>
      <pc:sldChg chg="del">
        <pc:chgData name="Boska Trbojevic" userId="bb0068d5af7276f4" providerId="LiveId" clId="{D78D1952-25AD-45CB-AF6A-D4D231A7499A}" dt="2024-05-18T16:23:26.852" v="274" actId="47"/>
        <pc:sldMkLst>
          <pc:docMk/>
          <pc:sldMk cId="1054351348" sldId="2147476147"/>
        </pc:sldMkLst>
      </pc:sldChg>
      <pc:sldChg chg="del">
        <pc:chgData name="Boska Trbojevic" userId="bb0068d5af7276f4" providerId="LiveId" clId="{D78D1952-25AD-45CB-AF6A-D4D231A7499A}" dt="2024-05-18T15:57:56.893" v="69" actId="47"/>
        <pc:sldMkLst>
          <pc:docMk/>
          <pc:sldMk cId="1607271126" sldId="2147476149"/>
        </pc:sldMkLst>
      </pc:sldChg>
      <pc:sldChg chg="del">
        <pc:chgData name="Boska Trbojevic" userId="bb0068d5af7276f4" providerId="LiveId" clId="{D78D1952-25AD-45CB-AF6A-D4D231A7499A}" dt="2024-05-18T16:24:37.790" v="305" actId="47"/>
        <pc:sldMkLst>
          <pc:docMk/>
          <pc:sldMk cId="1862681784" sldId="2147478072"/>
        </pc:sldMkLst>
      </pc:sldChg>
      <pc:sldChg chg="del">
        <pc:chgData name="Boska Trbojevic" userId="bb0068d5af7276f4" providerId="LiveId" clId="{D78D1952-25AD-45CB-AF6A-D4D231A7499A}" dt="2024-05-18T16:23:49.216" v="283" actId="47"/>
        <pc:sldMkLst>
          <pc:docMk/>
          <pc:sldMk cId="965442444" sldId="2147478073"/>
        </pc:sldMkLst>
      </pc:sldChg>
      <pc:sldChg chg="del">
        <pc:chgData name="Boska Trbojevic" userId="bb0068d5af7276f4" providerId="LiveId" clId="{D78D1952-25AD-45CB-AF6A-D4D231A7499A}" dt="2024-05-18T16:24:33.974" v="300" actId="47"/>
        <pc:sldMkLst>
          <pc:docMk/>
          <pc:sldMk cId="1345464062" sldId="2147478074"/>
        </pc:sldMkLst>
      </pc:sldChg>
      <pc:sldChg chg="del">
        <pc:chgData name="Boska Trbojevic" userId="bb0068d5af7276f4" providerId="LiveId" clId="{D78D1952-25AD-45CB-AF6A-D4D231A7499A}" dt="2024-05-18T16:24:37.254" v="304" actId="47"/>
        <pc:sldMkLst>
          <pc:docMk/>
          <pc:sldMk cId="2344320413" sldId="2147478077"/>
        </pc:sldMkLst>
      </pc:sldChg>
      <pc:sldChg chg="del">
        <pc:chgData name="Boska Trbojevic" userId="bb0068d5af7276f4" providerId="LiveId" clId="{D78D1952-25AD-45CB-AF6A-D4D231A7499A}" dt="2024-05-18T16:24:33.305" v="299" actId="47"/>
        <pc:sldMkLst>
          <pc:docMk/>
          <pc:sldMk cId="1083900091" sldId="2147478078"/>
        </pc:sldMkLst>
      </pc:sldChg>
      <pc:sldChg chg="modSp del mod modTransition">
        <pc:chgData name="Boska Trbojevic" userId="bb0068d5af7276f4" providerId="LiveId" clId="{D78D1952-25AD-45CB-AF6A-D4D231A7499A}" dt="2024-05-18T16:23:09.658" v="260" actId="47"/>
        <pc:sldMkLst>
          <pc:docMk/>
          <pc:sldMk cId="233489122" sldId="2147480106"/>
        </pc:sldMkLst>
        <pc:spChg chg="mod">
          <ac:chgData name="Boska Trbojevic" userId="bb0068d5af7276f4" providerId="LiveId" clId="{D78D1952-25AD-45CB-AF6A-D4D231A7499A}" dt="2024-05-18T15:53:55.993" v="38" actId="27636"/>
          <ac:spMkLst>
            <pc:docMk/>
            <pc:sldMk cId="233489122" sldId="2147480106"/>
            <ac:spMk id="3" creationId="{55889951-FDDC-E45D-A229-6576EA74D78A}"/>
          </ac:spMkLst>
        </pc:spChg>
      </pc:sldChg>
      <pc:sldChg chg="del modTransition">
        <pc:chgData name="Boska Trbojevic" userId="bb0068d5af7276f4" providerId="LiveId" clId="{D78D1952-25AD-45CB-AF6A-D4D231A7499A}" dt="2024-05-18T16:23:17.935" v="264" actId="47"/>
        <pc:sldMkLst>
          <pc:docMk/>
          <pc:sldMk cId="3543474291" sldId="2147480107"/>
        </pc:sldMkLst>
      </pc:sldChg>
      <pc:sldChg chg="del">
        <pc:chgData name="Boska Trbojevic" userId="bb0068d5af7276f4" providerId="LiveId" clId="{D78D1952-25AD-45CB-AF6A-D4D231A7499A}" dt="2024-05-18T16:23:19.055" v="265" actId="47"/>
        <pc:sldMkLst>
          <pc:docMk/>
          <pc:sldMk cId="3206736560" sldId="2147480108"/>
        </pc:sldMkLst>
      </pc:sldChg>
      <pc:sldChg chg="del">
        <pc:chgData name="Boska Trbojevic" userId="bb0068d5af7276f4" providerId="LiveId" clId="{D78D1952-25AD-45CB-AF6A-D4D231A7499A}" dt="2024-05-18T15:58:36.676" v="79" actId="47"/>
        <pc:sldMkLst>
          <pc:docMk/>
          <pc:sldMk cId="3998562885" sldId="2147480109"/>
        </pc:sldMkLst>
      </pc:sldChg>
      <pc:sldChg chg="modSp del">
        <pc:chgData name="Boska Trbojevic" userId="bb0068d5af7276f4" providerId="LiveId" clId="{D78D1952-25AD-45CB-AF6A-D4D231A7499A}" dt="2024-05-18T15:58:09.664" v="73" actId="47"/>
        <pc:sldMkLst>
          <pc:docMk/>
          <pc:sldMk cId="3533933170" sldId="2147480111"/>
        </pc:sldMkLst>
        <pc:spChg chg="mod">
          <ac:chgData name="Boska Trbojevic" userId="bb0068d5af7276f4" providerId="LiveId" clId="{D78D1952-25AD-45CB-AF6A-D4D231A7499A}" dt="2024-05-18T15:53:55.910" v="36"/>
          <ac:spMkLst>
            <pc:docMk/>
            <pc:sldMk cId="3533933170" sldId="2147480111"/>
            <ac:spMk id="2" creationId="{E792F42D-8E46-34D8-5525-E309E3DC5AAA}"/>
          </ac:spMkLst>
        </pc:spChg>
      </pc:sldChg>
      <pc:sldChg chg="modSp del modTransition">
        <pc:chgData name="Boska Trbojevic" userId="bb0068d5af7276f4" providerId="LiveId" clId="{D78D1952-25AD-45CB-AF6A-D4D231A7499A}" dt="2024-05-18T16:23:21.422" v="268" actId="47"/>
        <pc:sldMkLst>
          <pc:docMk/>
          <pc:sldMk cId="2265691139" sldId="2147480112"/>
        </pc:sldMkLst>
        <pc:picChg chg="mod">
          <ac:chgData name="Boska Trbojevic" userId="bb0068d5af7276f4" providerId="LiveId" clId="{D78D1952-25AD-45CB-AF6A-D4D231A7499A}" dt="2024-05-18T15:54:21.322" v="40"/>
          <ac:picMkLst>
            <pc:docMk/>
            <pc:sldMk cId="2265691139" sldId="2147480112"/>
            <ac:picMk id="9" creationId="{4DDB2976-FC7D-E6F3-6D1B-CA700E4FC76F}"/>
          </ac:picMkLst>
        </pc:picChg>
      </pc:sldChg>
      <pc:sldChg chg="modSp del">
        <pc:chgData name="Boska Trbojevic" userId="bb0068d5af7276f4" providerId="LiveId" clId="{D78D1952-25AD-45CB-AF6A-D4D231A7499A}" dt="2024-05-18T16:23:30.580" v="276" actId="47"/>
        <pc:sldMkLst>
          <pc:docMk/>
          <pc:sldMk cId="4248001578" sldId="2147480113"/>
        </pc:sldMkLst>
        <pc:spChg chg="mod">
          <ac:chgData name="Boska Trbojevic" userId="bb0068d5af7276f4" providerId="LiveId" clId="{D78D1952-25AD-45CB-AF6A-D4D231A7499A}" dt="2024-05-18T15:56:08.097" v="56"/>
          <ac:spMkLst>
            <pc:docMk/>
            <pc:sldMk cId="4248001578" sldId="2147480113"/>
            <ac:spMk id="2" creationId="{09639201-679C-3F6A-69C8-4D8ED2288068}"/>
          </ac:spMkLst>
        </pc:spChg>
      </pc:sldChg>
      <pc:sldChg chg="del">
        <pc:chgData name="Boska Trbojevic" userId="bb0068d5af7276f4" providerId="LiveId" clId="{D78D1952-25AD-45CB-AF6A-D4D231A7499A}" dt="2024-05-18T16:23:42.844" v="277" actId="47"/>
        <pc:sldMkLst>
          <pc:docMk/>
          <pc:sldMk cId="2497243639" sldId="2147480114"/>
        </pc:sldMkLst>
      </pc:sldChg>
      <pc:sldChg chg="del">
        <pc:chgData name="Boska Trbojevic" userId="bb0068d5af7276f4" providerId="LiveId" clId="{D78D1952-25AD-45CB-AF6A-D4D231A7499A}" dt="2024-05-18T16:23:47.646" v="281" actId="47"/>
        <pc:sldMkLst>
          <pc:docMk/>
          <pc:sldMk cId="2915956359" sldId="2147480115"/>
        </pc:sldMkLst>
      </pc:sldChg>
      <pc:sldChg chg="modSp del">
        <pc:chgData name="Boska Trbojevic" userId="bb0068d5af7276f4" providerId="LiveId" clId="{D78D1952-25AD-45CB-AF6A-D4D231A7499A}" dt="2024-05-18T16:24:35.751" v="301" actId="47"/>
        <pc:sldMkLst>
          <pc:docMk/>
          <pc:sldMk cId="4108862359" sldId="2147480116"/>
        </pc:sldMkLst>
        <pc:spChg chg="mod">
          <ac:chgData name="Boska Trbojevic" userId="bb0068d5af7276f4" providerId="LiveId" clId="{D78D1952-25AD-45CB-AF6A-D4D231A7499A}" dt="2024-05-18T15:56:08.097" v="56"/>
          <ac:spMkLst>
            <pc:docMk/>
            <pc:sldMk cId="4108862359" sldId="2147480116"/>
            <ac:spMk id="31" creationId="{7BDBD0D7-B3D7-B0D8-EF66-2420E1AE3708}"/>
          </ac:spMkLst>
        </pc:spChg>
      </pc:sldChg>
      <pc:sldChg chg="del">
        <pc:chgData name="Boska Trbojevic" userId="bb0068d5af7276f4" providerId="LiveId" clId="{D78D1952-25AD-45CB-AF6A-D4D231A7499A}" dt="2024-05-18T16:24:36.353" v="302" actId="47"/>
        <pc:sldMkLst>
          <pc:docMk/>
          <pc:sldMk cId="710577553" sldId="2147480117"/>
        </pc:sldMkLst>
      </pc:sldChg>
      <pc:sldChg chg="del">
        <pc:chgData name="Boska Trbojevic" userId="bb0068d5af7276f4" providerId="LiveId" clId="{D78D1952-25AD-45CB-AF6A-D4D231A7499A}" dt="2024-05-18T16:24:36.809" v="303" actId="47"/>
        <pc:sldMkLst>
          <pc:docMk/>
          <pc:sldMk cId="668696808" sldId="2147480118"/>
        </pc:sldMkLst>
      </pc:sldChg>
      <pc:sldChg chg="modSp new del mod">
        <pc:chgData name="Boska Trbojevic" userId="bb0068d5af7276f4" providerId="LiveId" clId="{D78D1952-25AD-45CB-AF6A-D4D231A7499A}" dt="2024-05-19T14:22:10.459" v="1084" actId="47"/>
        <pc:sldMkLst>
          <pc:docMk/>
          <pc:sldMk cId="3324488272" sldId="2147480119"/>
        </pc:sldMkLst>
        <pc:spChg chg="mod">
          <ac:chgData name="Boska Trbojevic" userId="bb0068d5af7276f4" providerId="LiveId" clId="{D78D1952-25AD-45CB-AF6A-D4D231A7499A}" dt="2024-05-19T14:00:07.781" v="657" actId="20577"/>
          <ac:spMkLst>
            <pc:docMk/>
            <pc:sldMk cId="3324488272" sldId="2147480119"/>
            <ac:spMk id="2" creationId="{9E7C7DE2-8550-F3F5-C7DC-1678C683EC93}"/>
          </ac:spMkLst>
        </pc:spChg>
      </pc:sldChg>
      <pc:sldChg chg="addSp delSp modSp new del mod">
        <pc:chgData name="Boska Trbojevic" userId="bb0068d5af7276f4" providerId="LiveId" clId="{D78D1952-25AD-45CB-AF6A-D4D231A7499A}" dt="2024-05-21T13:11:01.328" v="1484" actId="47"/>
        <pc:sldMkLst>
          <pc:docMk/>
          <pc:sldMk cId="2718209412" sldId="2147480120"/>
        </pc:sldMkLst>
        <pc:spChg chg="del">
          <ac:chgData name="Boska Trbojevic" userId="bb0068d5af7276f4" providerId="LiveId" clId="{D78D1952-25AD-45CB-AF6A-D4D231A7499A}" dt="2024-05-18T16:22:47.871" v="250" actId="1957"/>
          <ac:spMkLst>
            <pc:docMk/>
            <pc:sldMk cId="2718209412" sldId="2147480120"/>
            <ac:spMk id="3" creationId="{D7EFC2D7-0F8C-7B36-5173-42F9CE9AD165}"/>
          </ac:spMkLst>
        </pc:spChg>
        <pc:graphicFrameChg chg="add mod">
          <ac:chgData name="Boska Trbojevic" userId="bb0068d5af7276f4" providerId="LiveId" clId="{D78D1952-25AD-45CB-AF6A-D4D231A7499A}" dt="2024-05-18T16:22:47.871" v="250" actId="1957"/>
          <ac:graphicFrameMkLst>
            <pc:docMk/>
            <pc:sldMk cId="2718209412" sldId="2147480120"/>
            <ac:graphicFrameMk id="6" creationId="{2FBF9712-5890-364C-9862-B29D362D290B}"/>
          </ac:graphicFrameMkLst>
        </pc:graphicFrameChg>
      </pc:sldChg>
      <pc:sldChg chg="addSp modSp new del mod">
        <pc:chgData name="Boska Trbojevic" userId="bb0068d5af7276f4" providerId="LiveId" clId="{D78D1952-25AD-45CB-AF6A-D4D231A7499A}" dt="2024-05-21T13:11:25.655" v="1488" actId="47"/>
        <pc:sldMkLst>
          <pc:docMk/>
          <pc:sldMk cId="2642949600" sldId="2147480121"/>
        </pc:sldMkLst>
        <pc:picChg chg="add mod">
          <ac:chgData name="Boska Trbojevic" userId="bb0068d5af7276f4" providerId="LiveId" clId="{D78D1952-25AD-45CB-AF6A-D4D231A7499A}" dt="2024-05-18T16:32:48.688" v="359" actId="1076"/>
          <ac:picMkLst>
            <pc:docMk/>
            <pc:sldMk cId="2642949600" sldId="2147480121"/>
            <ac:picMk id="4" creationId="{08273BB6-6F70-58E9-C031-822D954B99C4}"/>
          </ac:picMkLst>
        </pc:picChg>
        <pc:picChg chg="add mod">
          <ac:chgData name="Boska Trbojevic" userId="bb0068d5af7276f4" providerId="LiveId" clId="{D78D1952-25AD-45CB-AF6A-D4D231A7499A}" dt="2024-05-18T16:32:50.525" v="360" actId="1076"/>
          <ac:picMkLst>
            <pc:docMk/>
            <pc:sldMk cId="2642949600" sldId="2147480121"/>
            <ac:picMk id="6" creationId="{9DF3C10B-9D90-7DCF-F073-0D2E2E320499}"/>
          </ac:picMkLst>
        </pc:picChg>
        <pc:picChg chg="add mod">
          <ac:chgData name="Boska Trbojevic" userId="bb0068d5af7276f4" providerId="LiveId" clId="{D78D1952-25AD-45CB-AF6A-D4D231A7499A}" dt="2024-05-18T16:32:54.296" v="362" actId="1076"/>
          <ac:picMkLst>
            <pc:docMk/>
            <pc:sldMk cId="2642949600" sldId="2147480121"/>
            <ac:picMk id="8" creationId="{CEAF25D6-C8A4-836B-BF50-53107BE83539}"/>
          </ac:picMkLst>
        </pc:picChg>
        <pc:picChg chg="add mod">
          <ac:chgData name="Boska Trbojevic" userId="bb0068d5af7276f4" providerId="LiveId" clId="{D78D1952-25AD-45CB-AF6A-D4D231A7499A}" dt="2024-05-18T16:32:52.430" v="361" actId="1076"/>
          <ac:picMkLst>
            <pc:docMk/>
            <pc:sldMk cId="2642949600" sldId="2147480121"/>
            <ac:picMk id="10" creationId="{C289DCFB-2074-1F1D-66BF-7F28403A7E20}"/>
          </ac:picMkLst>
        </pc:picChg>
      </pc:sldChg>
      <pc:sldChg chg="addSp delSp modSp new del mod ord">
        <pc:chgData name="Boska Trbojevic" userId="bb0068d5af7276f4" providerId="LiveId" clId="{D78D1952-25AD-45CB-AF6A-D4D231A7499A}" dt="2024-05-21T13:11:02.377" v="1485" actId="47"/>
        <pc:sldMkLst>
          <pc:docMk/>
          <pc:sldMk cId="2286137747" sldId="2147480122"/>
        </pc:sldMkLst>
        <pc:graphicFrameChg chg="add del modGraphic">
          <ac:chgData name="Boska Trbojevic" userId="bb0068d5af7276f4" providerId="LiveId" clId="{D78D1952-25AD-45CB-AF6A-D4D231A7499A}" dt="2024-05-18T16:33:38.199" v="365" actId="1032"/>
          <ac:graphicFrameMkLst>
            <pc:docMk/>
            <pc:sldMk cId="2286137747" sldId="2147480122"/>
            <ac:graphicFrameMk id="3" creationId="{2FECD79B-AB6C-3F3C-64B1-A13A143A2F77}"/>
          </ac:graphicFrameMkLst>
        </pc:graphicFrameChg>
        <pc:graphicFrameChg chg="add mod">
          <ac:chgData name="Boska Trbojevic" userId="bb0068d5af7276f4" providerId="LiveId" clId="{D78D1952-25AD-45CB-AF6A-D4D231A7499A}" dt="2024-05-18T16:33:53.572" v="369" actId="1076"/>
          <ac:graphicFrameMkLst>
            <pc:docMk/>
            <pc:sldMk cId="2286137747" sldId="2147480122"/>
            <ac:graphicFrameMk id="6" creationId="{BA766B1C-F5A4-DE97-F5C1-0293ECCC1261}"/>
          </ac:graphicFrameMkLst>
        </pc:graphicFrameChg>
      </pc:sldChg>
      <pc:sldChg chg="addSp modSp new mod">
        <pc:chgData name="Boska Trbojevic" userId="bb0068d5af7276f4" providerId="LiveId" clId="{D78D1952-25AD-45CB-AF6A-D4D231A7499A}" dt="2024-05-18T17:00:10.500" v="656" actId="962"/>
        <pc:sldMkLst>
          <pc:docMk/>
          <pc:sldMk cId="336143161" sldId="2147480123"/>
        </pc:sldMkLst>
        <pc:picChg chg="add mod">
          <ac:chgData name="Boska Trbojevic" userId="bb0068d5af7276f4" providerId="LiveId" clId="{D78D1952-25AD-45CB-AF6A-D4D231A7499A}" dt="2024-05-18T17:00:10.500" v="656" actId="962"/>
          <ac:picMkLst>
            <pc:docMk/>
            <pc:sldMk cId="336143161" sldId="2147480123"/>
            <ac:picMk id="4" creationId="{74CEC8C7-6FBB-1A9D-1287-8EA8882786F7}"/>
          </ac:picMkLst>
        </pc:picChg>
      </pc:sldChg>
      <pc:sldChg chg="add del">
        <pc:chgData name="Boska Trbojevic" userId="bb0068d5af7276f4" providerId="LiveId" clId="{D78D1952-25AD-45CB-AF6A-D4D231A7499A}" dt="2024-05-19T14:14:47.324" v="1007" actId="47"/>
        <pc:sldMkLst>
          <pc:docMk/>
          <pc:sldMk cId="2560549080" sldId="2147480124"/>
        </pc:sldMkLst>
      </pc:sldChg>
      <pc:sldChg chg="addSp modSp add del mod">
        <pc:chgData name="Boska Trbojevic" userId="bb0068d5af7276f4" providerId="LiveId" clId="{D78D1952-25AD-45CB-AF6A-D4D231A7499A}" dt="2024-05-19T14:21:32.269" v="1080" actId="47"/>
        <pc:sldMkLst>
          <pc:docMk/>
          <pc:sldMk cId="1859844500" sldId="2147480125"/>
        </pc:sldMkLst>
        <pc:spChg chg="add mod">
          <ac:chgData name="Boska Trbojevic" userId="bb0068d5af7276f4" providerId="LiveId" clId="{D78D1952-25AD-45CB-AF6A-D4D231A7499A}" dt="2024-05-19T14:09:14.787" v="862" actId="122"/>
          <ac:spMkLst>
            <pc:docMk/>
            <pc:sldMk cId="1859844500" sldId="2147480125"/>
            <ac:spMk id="6" creationId="{17FE896B-CF93-4E67-ED73-C0844DDB34F4}"/>
          </ac:spMkLst>
        </pc:spChg>
        <pc:spChg chg="add mod">
          <ac:chgData name="Boska Trbojevic" userId="bb0068d5af7276f4" providerId="LiveId" clId="{D78D1952-25AD-45CB-AF6A-D4D231A7499A}" dt="2024-05-19T14:09:14.787" v="862" actId="122"/>
          <ac:spMkLst>
            <pc:docMk/>
            <pc:sldMk cId="1859844500" sldId="2147480125"/>
            <ac:spMk id="7" creationId="{8DF44ABE-FD1D-CD54-33AA-45CBAFB84F52}"/>
          </ac:spMkLst>
        </pc:spChg>
        <pc:spChg chg="add mod">
          <ac:chgData name="Boska Trbojevic" userId="bb0068d5af7276f4" providerId="LiveId" clId="{D78D1952-25AD-45CB-AF6A-D4D231A7499A}" dt="2024-05-19T14:09:14.787" v="862" actId="122"/>
          <ac:spMkLst>
            <pc:docMk/>
            <pc:sldMk cId="1859844500" sldId="2147480125"/>
            <ac:spMk id="8" creationId="{3F26463A-54E8-6834-3261-E83786061FD8}"/>
          </ac:spMkLst>
        </pc:spChg>
        <pc:spChg chg="add mod">
          <ac:chgData name="Boska Trbojevic" userId="bb0068d5af7276f4" providerId="LiveId" clId="{D78D1952-25AD-45CB-AF6A-D4D231A7499A}" dt="2024-05-19T14:09:14.787" v="862" actId="122"/>
          <ac:spMkLst>
            <pc:docMk/>
            <pc:sldMk cId="1859844500" sldId="2147480125"/>
            <ac:spMk id="9" creationId="{EECF4B96-A005-791B-0D8A-F8E4C26A33F3}"/>
          </ac:spMkLst>
        </pc:spChg>
        <pc:spChg chg="mod">
          <ac:chgData name="Boska Trbojevic" userId="bb0068d5af7276f4" providerId="LiveId" clId="{D78D1952-25AD-45CB-AF6A-D4D231A7499A}" dt="2024-05-19T14:07:29.290" v="752" actId="1076"/>
          <ac:spMkLst>
            <pc:docMk/>
            <pc:sldMk cId="1859844500" sldId="2147480125"/>
            <ac:spMk id="12" creationId="{E42FD479-BA91-072C-20C7-E911313E12BD}"/>
          </ac:spMkLst>
        </pc:spChg>
        <pc:spChg chg="mod">
          <ac:chgData name="Boska Trbojevic" userId="bb0068d5af7276f4" providerId="LiveId" clId="{D78D1952-25AD-45CB-AF6A-D4D231A7499A}" dt="2024-05-19T14:12:13.427" v="983" actId="1076"/>
          <ac:spMkLst>
            <pc:docMk/>
            <pc:sldMk cId="1859844500" sldId="2147480125"/>
            <ac:spMk id="30" creationId="{766D6E8C-1E49-CB6F-CBED-42E576E59C41}"/>
          </ac:spMkLst>
        </pc:spChg>
        <pc:spChg chg="mod">
          <ac:chgData name="Boska Trbojevic" userId="bb0068d5af7276f4" providerId="LiveId" clId="{D78D1952-25AD-45CB-AF6A-D4D231A7499A}" dt="2024-05-19T14:12:13.427" v="983" actId="1076"/>
          <ac:spMkLst>
            <pc:docMk/>
            <pc:sldMk cId="1859844500" sldId="2147480125"/>
            <ac:spMk id="34" creationId="{91820573-433B-0FE7-006F-50961813A82D}"/>
          </ac:spMkLst>
        </pc:spChg>
        <pc:spChg chg="mod">
          <ac:chgData name="Boska Trbojevic" userId="bb0068d5af7276f4" providerId="LiveId" clId="{D78D1952-25AD-45CB-AF6A-D4D231A7499A}" dt="2024-05-19T14:12:35.213" v="987" actId="1076"/>
          <ac:spMkLst>
            <pc:docMk/>
            <pc:sldMk cId="1859844500" sldId="2147480125"/>
            <ac:spMk id="37" creationId="{9F5B378D-97CB-C87C-E342-207D09E1D30F}"/>
          </ac:spMkLst>
        </pc:spChg>
        <pc:spChg chg="mod">
          <ac:chgData name="Boska Trbojevic" userId="bb0068d5af7276f4" providerId="LiveId" clId="{D78D1952-25AD-45CB-AF6A-D4D231A7499A}" dt="2024-05-19T14:12:35.213" v="987" actId="1076"/>
          <ac:spMkLst>
            <pc:docMk/>
            <pc:sldMk cId="1859844500" sldId="2147480125"/>
            <ac:spMk id="38" creationId="{407523C5-F442-78A9-454B-99437869163F}"/>
          </ac:spMkLst>
        </pc:spChg>
        <pc:spChg chg="mod">
          <ac:chgData name="Boska Trbojevic" userId="bb0068d5af7276f4" providerId="LiveId" clId="{D78D1952-25AD-45CB-AF6A-D4D231A7499A}" dt="2024-05-19T14:12:21.864" v="985" actId="1076"/>
          <ac:spMkLst>
            <pc:docMk/>
            <pc:sldMk cId="1859844500" sldId="2147480125"/>
            <ac:spMk id="42" creationId="{56EEC83F-CE8D-0491-9BB1-506A73492CF8}"/>
          </ac:spMkLst>
        </pc:spChg>
        <pc:spChg chg="mod">
          <ac:chgData name="Boska Trbojevic" userId="bb0068d5af7276f4" providerId="LiveId" clId="{D78D1952-25AD-45CB-AF6A-D4D231A7499A}" dt="2024-05-19T14:12:21.864" v="985" actId="1076"/>
          <ac:spMkLst>
            <pc:docMk/>
            <pc:sldMk cId="1859844500" sldId="2147480125"/>
            <ac:spMk id="43" creationId="{025FB133-56C9-6F21-1757-DEA25B0771D5}"/>
          </ac:spMkLst>
        </pc:spChg>
        <pc:spChg chg="mod">
          <ac:chgData name="Boska Trbojevic" userId="bb0068d5af7276f4" providerId="LiveId" clId="{D78D1952-25AD-45CB-AF6A-D4D231A7499A}" dt="2024-05-19T14:12:27.189" v="986" actId="1076"/>
          <ac:spMkLst>
            <pc:docMk/>
            <pc:sldMk cId="1859844500" sldId="2147480125"/>
            <ac:spMk id="49" creationId="{64FB5CA9-8DBE-FFF7-E831-77B5F0524965}"/>
          </ac:spMkLst>
        </pc:spChg>
        <pc:spChg chg="mod">
          <ac:chgData name="Boska Trbojevic" userId="bb0068d5af7276f4" providerId="LiveId" clId="{D78D1952-25AD-45CB-AF6A-D4D231A7499A}" dt="2024-05-19T14:12:27.189" v="986" actId="1076"/>
          <ac:spMkLst>
            <pc:docMk/>
            <pc:sldMk cId="1859844500" sldId="2147480125"/>
            <ac:spMk id="50" creationId="{C1239DB0-E6BF-A2E4-0504-ED7D6CC5AD67}"/>
          </ac:spMkLst>
        </pc:spChg>
        <pc:spChg chg="mod">
          <ac:chgData name="Boska Trbojevic" userId="bb0068d5af7276f4" providerId="LiveId" clId="{D78D1952-25AD-45CB-AF6A-D4D231A7499A}" dt="2024-05-19T14:09:31.467" v="870" actId="1038"/>
          <ac:spMkLst>
            <pc:docMk/>
            <pc:sldMk cId="1859844500" sldId="2147480125"/>
            <ac:spMk id="51" creationId="{39CC5F0E-FC25-E88C-5867-43AF48DD8FBE}"/>
          </ac:spMkLst>
        </pc:spChg>
        <pc:spChg chg="mod">
          <ac:chgData name="Boska Trbojevic" userId="bb0068d5af7276f4" providerId="LiveId" clId="{D78D1952-25AD-45CB-AF6A-D4D231A7499A}" dt="2024-05-19T14:09:31.467" v="870" actId="1038"/>
          <ac:spMkLst>
            <pc:docMk/>
            <pc:sldMk cId="1859844500" sldId="2147480125"/>
            <ac:spMk id="52" creationId="{FC5A58F1-BAC2-EDBC-BC81-B179580A7A27}"/>
          </ac:spMkLst>
        </pc:spChg>
        <pc:picChg chg="add mod ord">
          <ac:chgData name="Boska Trbojevic" userId="bb0068d5af7276f4" providerId="LiveId" clId="{D78D1952-25AD-45CB-AF6A-D4D231A7499A}" dt="2024-05-19T14:06:47.909" v="716" actId="167"/>
          <ac:picMkLst>
            <pc:docMk/>
            <pc:sldMk cId="1859844500" sldId="2147480125"/>
            <ac:picMk id="2" creationId="{07066CC2-C6B3-772F-AD1B-C249635158C9}"/>
          </ac:picMkLst>
        </pc:picChg>
        <pc:picChg chg="add mod">
          <ac:chgData name="Boska Trbojevic" userId="bb0068d5af7276f4" providerId="LiveId" clId="{D78D1952-25AD-45CB-AF6A-D4D231A7499A}" dt="2024-05-19T14:07:26.356" v="750" actId="1076"/>
          <ac:picMkLst>
            <pc:docMk/>
            <pc:sldMk cId="1859844500" sldId="2147480125"/>
            <ac:picMk id="3" creationId="{9127D330-F089-3F1F-010F-768CB6BD0005}"/>
          </ac:picMkLst>
        </pc:picChg>
        <pc:picChg chg="add mod">
          <ac:chgData name="Boska Trbojevic" userId="bb0068d5af7276f4" providerId="LiveId" clId="{D78D1952-25AD-45CB-AF6A-D4D231A7499A}" dt="2024-05-19T14:02:41.513" v="664"/>
          <ac:picMkLst>
            <pc:docMk/>
            <pc:sldMk cId="1859844500" sldId="2147480125"/>
            <ac:picMk id="4" creationId="{1277EA24-018D-8B3E-F588-84797CF74557}"/>
          </ac:picMkLst>
        </pc:picChg>
        <pc:picChg chg="add mod">
          <ac:chgData name="Boska Trbojevic" userId="bb0068d5af7276f4" providerId="LiveId" clId="{D78D1952-25AD-45CB-AF6A-D4D231A7499A}" dt="2024-05-19T14:02:41.513" v="664"/>
          <ac:picMkLst>
            <pc:docMk/>
            <pc:sldMk cId="1859844500" sldId="2147480125"/>
            <ac:picMk id="5" creationId="{454E717B-2B43-FBE8-59EA-581C34CEDB7A}"/>
          </ac:picMkLst>
        </pc:picChg>
      </pc:sldChg>
      <pc:sldChg chg="addSp delSp modSp new mod">
        <pc:chgData name="Boska Trbojevic" userId="bb0068d5af7276f4" providerId="LiveId" clId="{D78D1952-25AD-45CB-AF6A-D4D231A7499A}" dt="2024-05-21T13:01:11.565" v="1461" actId="1076"/>
        <pc:sldMkLst>
          <pc:docMk/>
          <pc:sldMk cId="1488622746" sldId="2147480126"/>
        </pc:sldMkLst>
        <pc:spChg chg="mod">
          <ac:chgData name="Boska Trbojevic" userId="bb0068d5af7276f4" providerId="LiveId" clId="{D78D1952-25AD-45CB-AF6A-D4D231A7499A}" dt="2024-05-21T12:59:54.708" v="1428" actId="122"/>
          <ac:spMkLst>
            <pc:docMk/>
            <pc:sldMk cId="1488622746" sldId="2147480126"/>
            <ac:spMk id="2" creationId="{5B40D88D-EB1E-8087-A18B-7138D0BCEC44}"/>
          </ac:spMkLst>
        </pc:spChg>
        <pc:spChg chg="mod">
          <ac:chgData name="Boska Trbojevic" userId="bb0068d5af7276f4" providerId="LiveId" clId="{D78D1952-25AD-45CB-AF6A-D4D231A7499A}" dt="2024-05-21T13:01:11.565" v="1461" actId="1076"/>
          <ac:spMkLst>
            <pc:docMk/>
            <pc:sldMk cId="1488622746" sldId="2147480126"/>
            <ac:spMk id="3" creationId="{2C02FCC7-EA9B-3479-E8D7-5483D0CB2822}"/>
          </ac:spMkLst>
        </pc:spChg>
        <pc:spChg chg="add del">
          <ac:chgData name="Boska Trbojevic" userId="bb0068d5af7276f4" providerId="LiveId" clId="{D78D1952-25AD-45CB-AF6A-D4D231A7499A}" dt="2024-05-19T14:24:38.931" v="1095" actId="22"/>
          <ac:spMkLst>
            <pc:docMk/>
            <pc:sldMk cId="1488622746" sldId="2147480126"/>
            <ac:spMk id="9" creationId="{BD729768-25A4-921C-1939-7B64ABD0D4B5}"/>
          </ac:spMkLst>
        </pc:spChg>
        <pc:picChg chg="add del mod ord">
          <ac:chgData name="Boska Trbojevic" userId="bb0068d5af7276f4" providerId="LiveId" clId="{D78D1952-25AD-45CB-AF6A-D4D231A7499A}" dt="2024-05-20T13:17:22.991" v="1289" actId="478"/>
          <ac:picMkLst>
            <pc:docMk/>
            <pc:sldMk cId="1488622746" sldId="2147480126"/>
            <ac:picMk id="4" creationId="{795E7000-30FB-3950-6270-1D2A481AE144}"/>
          </ac:picMkLst>
        </pc:picChg>
        <pc:picChg chg="add del mod ord">
          <ac:chgData name="Boska Trbojevic" userId="bb0068d5af7276f4" providerId="LiveId" clId="{D78D1952-25AD-45CB-AF6A-D4D231A7499A}" dt="2024-05-20T13:17:22.991" v="1289" actId="478"/>
          <ac:picMkLst>
            <pc:docMk/>
            <pc:sldMk cId="1488622746" sldId="2147480126"/>
            <ac:picMk id="5" creationId="{94A24DF6-EE41-D4E4-5935-16C8C89C269E}"/>
          </ac:picMkLst>
        </pc:picChg>
        <pc:picChg chg="add del mod ord">
          <ac:chgData name="Boska Trbojevic" userId="bb0068d5af7276f4" providerId="LiveId" clId="{D78D1952-25AD-45CB-AF6A-D4D231A7499A}" dt="2024-05-20T13:17:22.991" v="1289" actId="478"/>
          <ac:picMkLst>
            <pc:docMk/>
            <pc:sldMk cId="1488622746" sldId="2147480126"/>
            <ac:picMk id="6" creationId="{EDE55A99-A46B-0D8C-F2AA-0F7BBE9CE6EE}"/>
          </ac:picMkLst>
        </pc:picChg>
        <pc:picChg chg="add del mod ord">
          <ac:chgData name="Boska Trbojevic" userId="bb0068d5af7276f4" providerId="LiveId" clId="{D78D1952-25AD-45CB-AF6A-D4D231A7499A}" dt="2024-05-20T13:17:22.991" v="1289" actId="478"/>
          <ac:picMkLst>
            <pc:docMk/>
            <pc:sldMk cId="1488622746" sldId="2147480126"/>
            <ac:picMk id="7" creationId="{457F7754-5DB5-047B-9668-7A8F03D7D577}"/>
          </ac:picMkLst>
        </pc:picChg>
        <pc:picChg chg="add mod">
          <ac:chgData name="Boska Trbojevic" userId="bb0068d5af7276f4" providerId="LiveId" clId="{D78D1952-25AD-45CB-AF6A-D4D231A7499A}" dt="2024-05-21T12:59:48.320" v="1427" actId="14100"/>
          <ac:picMkLst>
            <pc:docMk/>
            <pc:sldMk cId="1488622746" sldId="2147480126"/>
            <ac:picMk id="8" creationId="{AD1EA2D1-7930-CE4C-E75B-324517979038}"/>
          </ac:picMkLst>
        </pc:picChg>
        <pc:picChg chg="add mod">
          <ac:chgData name="Boska Trbojevic" userId="bb0068d5af7276f4" providerId="LiveId" clId="{D78D1952-25AD-45CB-AF6A-D4D231A7499A}" dt="2024-05-21T13:00:40.473" v="1457" actId="1036"/>
          <ac:picMkLst>
            <pc:docMk/>
            <pc:sldMk cId="1488622746" sldId="2147480126"/>
            <ac:picMk id="9" creationId="{632CD382-88D1-F602-5B37-A6978FE7EB0F}"/>
          </ac:picMkLst>
        </pc:picChg>
        <pc:picChg chg="add mod">
          <ac:chgData name="Boska Trbojevic" userId="bb0068d5af7276f4" providerId="LiveId" clId="{D78D1952-25AD-45CB-AF6A-D4D231A7499A}" dt="2024-05-21T13:00:40.473" v="1457" actId="1036"/>
          <ac:picMkLst>
            <pc:docMk/>
            <pc:sldMk cId="1488622746" sldId="2147480126"/>
            <ac:picMk id="10" creationId="{F413AD26-1ABB-B814-6482-0475D67D2101}"/>
          </ac:picMkLst>
        </pc:picChg>
        <pc:picChg chg="add mod">
          <ac:chgData name="Boska Trbojevic" userId="bb0068d5af7276f4" providerId="LiveId" clId="{D78D1952-25AD-45CB-AF6A-D4D231A7499A}" dt="2024-05-21T13:00:40.473" v="1457" actId="1036"/>
          <ac:picMkLst>
            <pc:docMk/>
            <pc:sldMk cId="1488622746" sldId="2147480126"/>
            <ac:picMk id="11" creationId="{D17EBFC8-6235-82B7-2769-61E00AB9C1C6}"/>
          </ac:picMkLst>
        </pc:picChg>
        <pc:picChg chg="add mod">
          <ac:chgData name="Boska Trbojevic" userId="bb0068d5af7276f4" providerId="LiveId" clId="{D78D1952-25AD-45CB-AF6A-D4D231A7499A}" dt="2024-05-21T13:00:40.473" v="1457" actId="1036"/>
          <ac:picMkLst>
            <pc:docMk/>
            <pc:sldMk cId="1488622746" sldId="2147480126"/>
            <ac:picMk id="12" creationId="{6CAC859C-065A-E7F2-5DC8-4CBB0AB8D3E9}"/>
          </ac:picMkLst>
        </pc:picChg>
      </pc:sldChg>
      <pc:sldChg chg="addSp delSp modSp new add del mod ord modShow">
        <pc:chgData name="Boska Trbojevic" userId="bb0068d5af7276f4" providerId="LiveId" clId="{D78D1952-25AD-45CB-AF6A-D4D231A7499A}" dt="2024-05-22T15:55:00.214" v="1638" actId="729"/>
        <pc:sldMkLst>
          <pc:docMk/>
          <pc:sldMk cId="1514165044" sldId="2147480127"/>
        </pc:sldMkLst>
        <pc:spChg chg="del">
          <ac:chgData name="Boska Trbojevic" userId="bb0068d5af7276f4" providerId="LiveId" clId="{D78D1952-25AD-45CB-AF6A-D4D231A7499A}" dt="2024-05-19T15:27:27.829" v="1105" actId="478"/>
          <ac:spMkLst>
            <pc:docMk/>
            <pc:sldMk cId="1514165044" sldId="2147480127"/>
            <ac:spMk id="2" creationId="{8AEFC6A3-D455-C2E4-2F38-5D044ACEC97A}"/>
          </ac:spMkLst>
        </pc:spChg>
        <pc:picChg chg="add del mod">
          <ac:chgData name="Boska Trbojevic" userId="bb0068d5af7276f4" providerId="LiveId" clId="{D78D1952-25AD-45CB-AF6A-D4D231A7499A}" dt="2024-05-20T13:16:04.480" v="1269" actId="478"/>
          <ac:picMkLst>
            <pc:docMk/>
            <pc:sldMk cId="1514165044" sldId="2147480127"/>
            <ac:picMk id="2" creationId="{E55BBCF2-BC9B-AC0C-10AC-AC152011F229}"/>
          </ac:picMkLst>
        </pc:picChg>
        <pc:picChg chg="add mod">
          <ac:chgData name="Boska Trbojevic" userId="bb0068d5af7276f4" providerId="LiveId" clId="{D78D1952-25AD-45CB-AF6A-D4D231A7499A}" dt="2024-05-20T13:16:25.876" v="1270"/>
          <ac:picMkLst>
            <pc:docMk/>
            <pc:sldMk cId="1514165044" sldId="2147480127"/>
            <ac:picMk id="3" creationId="{BA773D83-0C81-661B-8D7C-49A7A93145EA}"/>
          </ac:picMkLst>
        </pc:picChg>
        <pc:picChg chg="add del mod">
          <ac:chgData name="Boska Trbojevic" userId="bb0068d5af7276f4" providerId="LiveId" clId="{D78D1952-25AD-45CB-AF6A-D4D231A7499A}" dt="2024-05-19T15:27:19.894" v="1104" actId="478"/>
          <ac:picMkLst>
            <pc:docMk/>
            <pc:sldMk cId="1514165044" sldId="2147480127"/>
            <ac:picMk id="4" creationId="{3A674642-1105-E03B-53C3-86DA6B5DC39F}"/>
          </ac:picMkLst>
        </pc:picChg>
        <pc:picChg chg="add mod">
          <ac:chgData name="Boska Trbojevic" userId="bb0068d5af7276f4" providerId="LiveId" clId="{D78D1952-25AD-45CB-AF6A-D4D231A7499A}" dt="2024-05-19T15:27:45.518" v="1112" actId="14100"/>
          <ac:picMkLst>
            <pc:docMk/>
            <pc:sldMk cId="1514165044" sldId="2147480127"/>
            <ac:picMk id="6" creationId="{B8E97B41-C33A-25EC-8C24-909C5F0E287D}"/>
          </ac:picMkLst>
        </pc:picChg>
      </pc:sldChg>
      <pc:sldChg chg="modSp mod">
        <pc:chgData name="Boska Trbojevic" userId="bb0068d5af7276f4" providerId="LiveId" clId="{D78D1952-25AD-45CB-AF6A-D4D231A7499A}" dt="2024-05-21T13:08:22.941" v="1470" actId="20577"/>
        <pc:sldMkLst>
          <pc:docMk/>
          <pc:sldMk cId="421530031" sldId="2147480132"/>
        </pc:sldMkLst>
        <pc:spChg chg="mod">
          <ac:chgData name="Boska Trbojevic" userId="bb0068d5af7276f4" providerId="LiveId" clId="{D78D1952-25AD-45CB-AF6A-D4D231A7499A}" dt="2024-05-21T13:08:22.941" v="1470" actId="20577"/>
          <ac:spMkLst>
            <pc:docMk/>
            <pc:sldMk cId="421530031" sldId="2147480132"/>
            <ac:spMk id="4" creationId="{D5ACD86C-E5C7-E43C-B801-BC5712E9CB17}"/>
          </ac:spMkLst>
        </pc:spChg>
      </pc:sldChg>
      <pc:sldChg chg="modSp mod">
        <pc:chgData name="Boska Trbojevic" userId="bb0068d5af7276f4" providerId="LiveId" clId="{D78D1952-25AD-45CB-AF6A-D4D231A7499A}" dt="2024-05-22T15:49:10.415" v="1597" actId="207"/>
        <pc:sldMkLst>
          <pc:docMk/>
          <pc:sldMk cId="3124824613" sldId="2147480133"/>
        </pc:sldMkLst>
        <pc:spChg chg="mod">
          <ac:chgData name="Boska Trbojevic" userId="bb0068d5af7276f4" providerId="LiveId" clId="{D78D1952-25AD-45CB-AF6A-D4D231A7499A}" dt="2024-05-21T13:08:38.761" v="1471" actId="1076"/>
          <ac:spMkLst>
            <pc:docMk/>
            <pc:sldMk cId="3124824613" sldId="2147480133"/>
            <ac:spMk id="14" creationId="{005291C1-3C94-C417-8583-5F20CD443744}"/>
          </ac:spMkLst>
        </pc:spChg>
        <pc:spChg chg="mod">
          <ac:chgData name="Boska Trbojevic" userId="bb0068d5af7276f4" providerId="LiveId" clId="{D78D1952-25AD-45CB-AF6A-D4D231A7499A}" dt="2024-05-22T15:49:10.415" v="1597" actId="207"/>
          <ac:spMkLst>
            <pc:docMk/>
            <pc:sldMk cId="3124824613" sldId="2147480133"/>
            <ac:spMk id="15" creationId="{3E9F6459-125A-C0BB-22D9-882A14B183DF}"/>
          </ac:spMkLst>
        </pc:spChg>
        <pc:graphicFrameChg chg="mod">
          <ac:chgData name="Boska Trbojevic" userId="bb0068d5af7276f4" providerId="LiveId" clId="{D78D1952-25AD-45CB-AF6A-D4D231A7499A}" dt="2024-05-22T15:48:57.287" v="1596" actId="207"/>
          <ac:graphicFrameMkLst>
            <pc:docMk/>
            <pc:sldMk cId="3124824613" sldId="2147480133"/>
            <ac:graphicFrameMk id="13" creationId="{72F400C3-5F3A-9A06-A534-DF5A5C66C6E7}"/>
          </ac:graphicFrameMkLst>
        </pc:graphicFrameChg>
      </pc:sldChg>
      <pc:sldChg chg="modSp mod">
        <pc:chgData name="Boska Trbojevic" userId="bb0068d5af7276f4" providerId="LiveId" clId="{D78D1952-25AD-45CB-AF6A-D4D231A7499A}" dt="2024-05-22T15:51:45.684" v="1626" actId="14100"/>
        <pc:sldMkLst>
          <pc:docMk/>
          <pc:sldMk cId="2995910824" sldId="2147480134"/>
        </pc:sldMkLst>
        <pc:spChg chg="mod">
          <ac:chgData name="Boska Trbojevic" userId="bb0068d5af7276f4" providerId="LiveId" clId="{D78D1952-25AD-45CB-AF6A-D4D231A7499A}" dt="2024-05-22T15:51:45.684" v="1626" actId="14100"/>
          <ac:spMkLst>
            <pc:docMk/>
            <pc:sldMk cId="2995910824" sldId="2147480134"/>
            <ac:spMk id="8" creationId="{6690A873-690C-94AD-6B3D-938BE4D0D760}"/>
          </ac:spMkLst>
        </pc:spChg>
        <pc:spChg chg="mod">
          <ac:chgData name="Boska Trbojevic" userId="bb0068d5af7276f4" providerId="LiveId" clId="{D78D1952-25AD-45CB-AF6A-D4D231A7499A}" dt="2024-05-21T13:08:45.016" v="1472" actId="1076"/>
          <ac:spMkLst>
            <pc:docMk/>
            <pc:sldMk cId="2995910824" sldId="2147480134"/>
            <ac:spMk id="14" creationId="{005291C1-3C94-C417-8583-5F20CD443744}"/>
          </ac:spMkLst>
        </pc:spChg>
        <pc:graphicFrameChg chg="mod">
          <ac:chgData name="Boska Trbojevic" userId="bb0068d5af7276f4" providerId="LiveId" clId="{D78D1952-25AD-45CB-AF6A-D4D231A7499A}" dt="2024-05-22T15:49:40.100" v="1603" actId="207"/>
          <ac:graphicFrameMkLst>
            <pc:docMk/>
            <pc:sldMk cId="2995910824" sldId="2147480134"/>
            <ac:graphicFrameMk id="13" creationId="{72F400C3-5F3A-9A06-A534-DF5A5C66C6E7}"/>
          </ac:graphicFrameMkLst>
        </pc:graphicFrameChg>
      </pc:sldChg>
      <pc:sldChg chg="modSp mod">
        <pc:chgData name="Boska Trbojevic" userId="bb0068d5af7276f4" providerId="LiveId" clId="{D78D1952-25AD-45CB-AF6A-D4D231A7499A}" dt="2024-05-22T15:50:02.661" v="1608" actId="207"/>
        <pc:sldMkLst>
          <pc:docMk/>
          <pc:sldMk cId="2641757845" sldId="2147480136"/>
        </pc:sldMkLst>
        <pc:spChg chg="mod">
          <ac:chgData name="Boska Trbojevic" userId="bb0068d5af7276f4" providerId="LiveId" clId="{D78D1952-25AD-45CB-AF6A-D4D231A7499A}" dt="2024-05-21T13:09:03.909" v="1473" actId="1076"/>
          <ac:spMkLst>
            <pc:docMk/>
            <pc:sldMk cId="2641757845" sldId="2147480136"/>
            <ac:spMk id="11" creationId="{CBBFC407-DC52-C837-3549-B41596B9F234}"/>
          </ac:spMkLst>
        </pc:spChg>
        <pc:graphicFrameChg chg="mod">
          <ac:chgData name="Boska Trbojevic" userId="bb0068d5af7276f4" providerId="LiveId" clId="{D78D1952-25AD-45CB-AF6A-D4D231A7499A}" dt="2024-05-22T15:50:02.661" v="1608" actId="207"/>
          <ac:graphicFrameMkLst>
            <pc:docMk/>
            <pc:sldMk cId="2641757845" sldId="2147480136"/>
            <ac:graphicFrameMk id="4" creationId="{8E50746D-CD1A-4208-4F6D-ED25ED4509C3}"/>
          </ac:graphicFrameMkLst>
        </pc:graphicFrameChg>
      </pc:sldChg>
      <pc:sldChg chg="modSp mod">
        <pc:chgData name="Boska Trbojevic" userId="bb0068d5af7276f4" providerId="LiveId" clId="{D78D1952-25AD-45CB-AF6A-D4D231A7499A}" dt="2024-05-22T15:50:15.818" v="1612" actId="207"/>
        <pc:sldMkLst>
          <pc:docMk/>
          <pc:sldMk cId="190411899" sldId="2147480137"/>
        </pc:sldMkLst>
        <pc:spChg chg="mod">
          <ac:chgData name="Boska Trbojevic" userId="bb0068d5af7276f4" providerId="LiveId" clId="{D78D1952-25AD-45CB-AF6A-D4D231A7499A}" dt="2024-05-21T13:09:09.726" v="1474" actId="1076"/>
          <ac:spMkLst>
            <pc:docMk/>
            <pc:sldMk cId="190411899" sldId="2147480137"/>
            <ac:spMk id="11" creationId="{CBBFC407-DC52-C837-3549-B41596B9F234}"/>
          </ac:spMkLst>
        </pc:spChg>
        <pc:graphicFrameChg chg="mod">
          <ac:chgData name="Boska Trbojevic" userId="bb0068d5af7276f4" providerId="LiveId" clId="{D78D1952-25AD-45CB-AF6A-D4D231A7499A}" dt="2024-05-22T15:50:15.818" v="1612" actId="207"/>
          <ac:graphicFrameMkLst>
            <pc:docMk/>
            <pc:sldMk cId="190411899" sldId="2147480137"/>
            <ac:graphicFrameMk id="2" creationId="{BA4C97B3-FA53-EE73-3B84-AB51A1B21EF1}"/>
          </ac:graphicFrameMkLst>
        </pc:graphicFrameChg>
      </pc:sldChg>
      <pc:sldChg chg="modSp mod">
        <pc:chgData name="Boska Trbojevic" userId="bb0068d5af7276f4" providerId="LiveId" clId="{D78D1952-25AD-45CB-AF6A-D4D231A7499A}" dt="2024-05-22T15:52:20.162" v="1633" actId="207"/>
        <pc:sldMkLst>
          <pc:docMk/>
          <pc:sldMk cId="3743650821" sldId="2147480138"/>
        </pc:sldMkLst>
        <pc:spChg chg="mod">
          <ac:chgData name="Boska Trbojevic" userId="bb0068d5af7276f4" providerId="LiveId" clId="{D78D1952-25AD-45CB-AF6A-D4D231A7499A}" dt="2024-05-22T15:51:01.444" v="1620" actId="14100"/>
          <ac:spMkLst>
            <pc:docMk/>
            <pc:sldMk cId="3743650821" sldId="2147480138"/>
            <ac:spMk id="2" creationId="{42387609-40E1-88C1-1911-B258793A4A5C}"/>
          </ac:spMkLst>
        </pc:spChg>
        <pc:spChg chg="mod">
          <ac:chgData name="Boska Trbojevic" userId="bb0068d5af7276f4" providerId="LiveId" clId="{D78D1952-25AD-45CB-AF6A-D4D231A7499A}" dt="2024-05-22T15:50:45.507" v="1615" actId="207"/>
          <ac:spMkLst>
            <pc:docMk/>
            <pc:sldMk cId="3743650821" sldId="2147480138"/>
            <ac:spMk id="4" creationId="{CBB3D27B-827B-3820-C3C5-0796318135EF}"/>
          </ac:spMkLst>
        </pc:spChg>
        <pc:spChg chg="mod">
          <ac:chgData name="Boska Trbojevic" userId="bb0068d5af7276f4" providerId="LiveId" clId="{D78D1952-25AD-45CB-AF6A-D4D231A7499A}" dt="2024-05-21T13:09:13.979" v="1475" actId="1076"/>
          <ac:spMkLst>
            <pc:docMk/>
            <pc:sldMk cId="3743650821" sldId="2147480138"/>
            <ac:spMk id="11" creationId="{CBBFC407-DC52-C837-3549-B41596B9F234}"/>
          </ac:spMkLst>
        </pc:spChg>
        <pc:graphicFrameChg chg="mod">
          <ac:chgData name="Boska Trbojevic" userId="bb0068d5af7276f4" providerId="LiveId" clId="{D78D1952-25AD-45CB-AF6A-D4D231A7499A}" dt="2024-05-22T15:52:20.162" v="1633" actId="207"/>
          <ac:graphicFrameMkLst>
            <pc:docMk/>
            <pc:sldMk cId="3743650821" sldId="2147480138"/>
            <ac:graphicFrameMk id="3" creationId="{F908B7E2-A071-843C-E5FD-F171494FF923}"/>
          </ac:graphicFrameMkLst>
        </pc:graphicFrameChg>
      </pc:sldChg>
      <pc:sldChg chg="modSp mod">
        <pc:chgData name="Boska Trbojevic" userId="bb0068d5af7276f4" providerId="LiveId" clId="{D78D1952-25AD-45CB-AF6A-D4D231A7499A}" dt="2024-05-22T15:52:15.159" v="1632" actId="207"/>
        <pc:sldMkLst>
          <pc:docMk/>
          <pc:sldMk cId="2347955046" sldId="2147480139"/>
        </pc:sldMkLst>
        <pc:spChg chg="mod">
          <ac:chgData name="Boska Trbojevic" userId="bb0068d5af7276f4" providerId="LiveId" clId="{D78D1952-25AD-45CB-AF6A-D4D231A7499A}" dt="2024-05-21T13:09:18.711" v="1476" actId="1076"/>
          <ac:spMkLst>
            <pc:docMk/>
            <pc:sldMk cId="2347955046" sldId="2147480139"/>
            <ac:spMk id="11" creationId="{CBBFC407-DC52-C837-3549-B41596B9F234}"/>
          </ac:spMkLst>
        </pc:spChg>
        <pc:spChg chg="mod">
          <ac:chgData name="Boska Trbojevic" userId="bb0068d5af7276f4" providerId="LiveId" clId="{D78D1952-25AD-45CB-AF6A-D4D231A7499A}" dt="2024-05-22T15:51:58.880" v="1627" actId="207"/>
          <ac:spMkLst>
            <pc:docMk/>
            <pc:sldMk cId="2347955046" sldId="2147480139"/>
            <ac:spMk id="13" creationId="{EF2D609A-D5DC-5D3D-5A07-564282EB16F2}"/>
          </ac:spMkLst>
        </pc:spChg>
        <pc:graphicFrameChg chg="mod">
          <ac:chgData name="Boska Trbojevic" userId="bb0068d5af7276f4" providerId="LiveId" clId="{D78D1952-25AD-45CB-AF6A-D4D231A7499A}" dt="2024-05-22T15:52:15.159" v="1632" actId="207"/>
          <ac:graphicFrameMkLst>
            <pc:docMk/>
            <pc:sldMk cId="2347955046" sldId="2147480139"/>
            <ac:graphicFrameMk id="2" creationId="{C01C5E97-2B45-783F-2AE3-47308CD1B2EB}"/>
          </ac:graphicFrameMkLst>
        </pc:graphicFrameChg>
      </pc:sldChg>
      <pc:sldChg chg="modSp mod">
        <pc:chgData name="Boska Trbojevic" userId="bb0068d5af7276f4" providerId="LiveId" clId="{D78D1952-25AD-45CB-AF6A-D4D231A7499A}" dt="2024-05-22T15:50:34.629" v="1614" actId="207"/>
        <pc:sldMkLst>
          <pc:docMk/>
          <pc:sldMk cId="3859589419" sldId="2147480141"/>
        </pc:sldMkLst>
        <pc:spChg chg="mod">
          <ac:chgData name="Boska Trbojevic" userId="bb0068d5af7276f4" providerId="LiveId" clId="{D78D1952-25AD-45CB-AF6A-D4D231A7499A}" dt="2024-05-21T13:08:05.096" v="1464" actId="1076"/>
          <ac:spMkLst>
            <pc:docMk/>
            <pc:sldMk cId="3859589419" sldId="2147480141"/>
            <ac:spMk id="11" creationId="{CBBFC407-DC52-C837-3549-B41596B9F234}"/>
          </ac:spMkLst>
        </pc:spChg>
        <pc:graphicFrameChg chg="mod">
          <ac:chgData name="Boska Trbojevic" userId="bb0068d5af7276f4" providerId="LiveId" clId="{D78D1952-25AD-45CB-AF6A-D4D231A7499A}" dt="2024-05-22T15:48:38.996" v="1591" actId="207"/>
          <ac:graphicFrameMkLst>
            <pc:docMk/>
            <pc:sldMk cId="3859589419" sldId="2147480141"/>
            <ac:graphicFrameMk id="8" creationId="{59E156A1-980F-32AA-C4AE-7742C7815A5F}"/>
          </ac:graphicFrameMkLst>
        </pc:graphicFrameChg>
        <pc:picChg chg="mod">
          <ac:chgData name="Boska Trbojevic" userId="bb0068d5af7276f4" providerId="LiveId" clId="{D78D1952-25AD-45CB-AF6A-D4D231A7499A}" dt="2024-05-22T15:50:34.629" v="1614" actId="207"/>
          <ac:picMkLst>
            <pc:docMk/>
            <pc:sldMk cId="3859589419" sldId="2147480141"/>
            <ac:picMk id="2" creationId="{6B2644FA-115E-D0F3-FFE6-98B95899D0B3}"/>
          </ac:picMkLst>
        </pc:picChg>
        <pc:picChg chg="mod">
          <ac:chgData name="Boska Trbojevic" userId="bb0068d5af7276f4" providerId="LiveId" clId="{D78D1952-25AD-45CB-AF6A-D4D231A7499A}" dt="2024-05-22T15:50:34.629" v="1614" actId="207"/>
          <ac:picMkLst>
            <pc:docMk/>
            <pc:sldMk cId="3859589419" sldId="2147480141"/>
            <ac:picMk id="3" creationId="{23A3D5E3-6CD2-ECD5-7E85-CDF913F3FA00}"/>
          </ac:picMkLst>
        </pc:picChg>
        <pc:picChg chg="mod">
          <ac:chgData name="Boska Trbojevic" userId="bb0068d5af7276f4" providerId="LiveId" clId="{D78D1952-25AD-45CB-AF6A-D4D231A7499A}" dt="2024-05-22T15:50:34.629" v="1614" actId="207"/>
          <ac:picMkLst>
            <pc:docMk/>
            <pc:sldMk cId="3859589419" sldId="2147480141"/>
            <ac:picMk id="13" creationId="{C880D8F5-457E-B2ED-39F3-B02FF9ECCD64}"/>
          </ac:picMkLst>
        </pc:picChg>
      </pc:sldChg>
      <pc:sldChg chg="modSp mod">
        <pc:chgData name="Boska Trbojevic" userId="bb0068d5af7276f4" providerId="LiveId" clId="{D78D1952-25AD-45CB-AF6A-D4D231A7499A}" dt="2024-05-21T13:12:07.308" v="1491" actId="1076"/>
        <pc:sldMkLst>
          <pc:docMk/>
          <pc:sldMk cId="2432759993" sldId="2147480142"/>
        </pc:sldMkLst>
        <pc:spChg chg="mod">
          <ac:chgData name="Boska Trbojevic" userId="bb0068d5af7276f4" providerId="LiveId" clId="{D78D1952-25AD-45CB-AF6A-D4D231A7499A}" dt="2024-05-21T13:12:07.308" v="1491" actId="1076"/>
          <ac:spMkLst>
            <pc:docMk/>
            <pc:sldMk cId="2432759993" sldId="2147480142"/>
            <ac:spMk id="4" creationId="{D5ACD86C-E5C7-E43C-B801-BC5712E9CB17}"/>
          </ac:spMkLst>
        </pc:spChg>
        <pc:spChg chg="mod">
          <ac:chgData name="Boska Trbojevic" userId="bb0068d5af7276f4" providerId="LiveId" clId="{D78D1952-25AD-45CB-AF6A-D4D231A7499A}" dt="2024-05-21T13:10:50.627" v="1483" actId="2711"/>
          <ac:spMkLst>
            <pc:docMk/>
            <pc:sldMk cId="2432759993" sldId="2147480142"/>
            <ac:spMk id="24" creationId="{AE2A8D24-57AF-A14F-B072-2C293370B6F3}"/>
          </ac:spMkLst>
        </pc:spChg>
      </pc:sldChg>
      <pc:sldChg chg="modSp add mod">
        <pc:chgData name="Boska Trbojevic" userId="bb0068d5af7276f4" providerId="LiveId" clId="{D78D1952-25AD-45CB-AF6A-D4D231A7499A}" dt="2024-05-21T13:11:46.251" v="1490" actId="6549"/>
        <pc:sldMkLst>
          <pc:docMk/>
          <pc:sldMk cId="1663041761" sldId="2147480143"/>
        </pc:sldMkLst>
        <pc:spChg chg="mod">
          <ac:chgData name="Boska Trbojevic" userId="bb0068d5af7276f4" providerId="LiveId" clId="{D78D1952-25AD-45CB-AF6A-D4D231A7499A}" dt="2024-05-21T13:11:46.251" v="1490" actId="6549"/>
          <ac:spMkLst>
            <pc:docMk/>
            <pc:sldMk cId="1663041761" sldId="2147480143"/>
            <ac:spMk id="3" creationId="{609C1A03-9645-CA48-86FC-7065D35B7D20}"/>
          </ac:spMkLst>
        </pc:spChg>
      </pc:sldChg>
      <pc:sldChg chg="add">
        <pc:chgData name="Boska Trbojevic" userId="bb0068d5af7276f4" providerId="LiveId" clId="{D78D1952-25AD-45CB-AF6A-D4D231A7499A}" dt="2024-05-21T14:31:19.927" v="1493"/>
        <pc:sldMkLst>
          <pc:docMk/>
          <pc:sldMk cId="124407011" sldId="2147480144"/>
        </pc:sldMkLst>
      </pc:sldChg>
      <pc:sldChg chg="addSp delSp modSp new mod modClrScheme chgLayout">
        <pc:chgData name="Boska Trbojevic" userId="bb0068d5af7276f4" providerId="LiveId" clId="{D78D1952-25AD-45CB-AF6A-D4D231A7499A}" dt="2024-05-22T15:47:54.191" v="1586" actId="962"/>
        <pc:sldMkLst>
          <pc:docMk/>
          <pc:sldMk cId="1820093342" sldId="2147480145"/>
        </pc:sldMkLst>
        <pc:spChg chg="del">
          <ac:chgData name="Boska Trbojevic" userId="bb0068d5af7276f4" providerId="LiveId" clId="{D78D1952-25AD-45CB-AF6A-D4D231A7499A}" dt="2024-05-22T15:44:58.341" v="1583" actId="700"/>
          <ac:spMkLst>
            <pc:docMk/>
            <pc:sldMk cId="1820093342" sldId="2147480145"/>
            <ac:spMk id="2" creationId="{967C3A2C-E185-79EC-149D-DA14CAD68E3F}"/>
          </ac:spMkLst>
        </pc:spChg>
        <pc:picChg chg="add mod">
          <ac:chgData name="Boska Trbojevic" userId="bb0068d5af7276f4" providerId="LiveId" clId="{D78D1952-25AD-45CB-AF6A-D4D231A7499A}" dt="2024-05-22T15:47:54.191" v="1586" actId="962"/>
          <ac:picMkLst>
            <pc:docMk/>
            <pc:sldMk cId="1820093342" sldId="2147480145"/>
            <ac:picMk id="4" creationId="{8922F881-8734-E521-D42A-C41D1DA9A279}"/>
          </ac:picMkLst>
        </pc:picChg>
      </pc:sldChg>
      <pc:sldMasterChg chg="addSp delSp modSp mod delSldLayout modSldLayout sldLayoutOrd">
        <pc:chgData name="Boska Trbojevic" userId="bb0068d5af7276f4" providerId="LiveId" clId="{D78D1952-25AD-45CB-AF6A-D4D231A7499A}" dt="2024-05-21T14:12:35.187" v="1492"/>
        <pc:sldMasterMkLst>
          <pc:docMk/>
          <pc:sldMasterMk cId="1314659246" sldId="2147483763"/>
        </pc:sldMasterMkLst>
        <pc:spChg chg="mod">
          <ac:chgData name="Boska Trbojevic" userId="bb0068d5af7276f4" providerId="LiveId" clId="{D78D1952-25AD-45CB-AF6A-D4D231A7499A}" dt="2024-05-18T16:09:21.847" v="113" actId="16037"/>
          <ac:spMkLst>
            <pc:docMk/>
            <pc:sldMasterMk cId="1314659246" sldId="2147483763"/>
            <ac:spMk id="2" creationId="{00000000-0000-0000-0000-000000000000}"/>
          </ac:spMkLst>
        </pc:spChg>
        <pc:spChg chg="mod">
          <ac:chgData name="Boska Trbojevic" userId="bb0068d5af7276f4" providerId="LiveId" clId="{D78D1952-25AD-45CB-AF6A-D4D231A7499A}" dt="2024-05-18T16:10:02.017" v="114" actId="16037"/>
          <ac:spMkLst>
            <pc:docMk/>
            <pc:sldMasterMk cId="1314659246" sldId="2147483763"/>
            <ac:spMk id="3" creationId="{00000000-0000-0000-0000-000000000000}"/>
          </ac:spMkLst>
        </pc:spChg>
        <pc:spChg chg="add mod">
          <ac:chgData name="Boska Trbojevic" userId="bb0068d5af7276f4" providerId="LiveId" clId="{D78D1952-25AD-45CB-AF6A-D4D231A7499A}" dt="2024-05-19T14:26:23.749" v="1099" actId="1076"/>
          <ac:spMkLst>
            <pc:docMk/>
            <pc:sldMasterMk cId="1314659246" sldId="2147483763"/>
            <ac:spMk id="10" creationId="{1079A090-8922-FAD2-0D9D-84F7251DE796}"/>
          </ac:spMkLst>
        </pc:spChg>
        <pc:picChg chg="del">
          <ac:chgData name="Boska Trbojevic" userId="bb0068d5af7276f4" providerId="LiveId" clId="{D78D1952-25AD-45CB-AF6A-D4D231A7499A}" dt="2024-05-18T15:47:00.722" v="0" actId="478"/>
          <ac:picMkLst>
            <pc:docMk/>
            <pc:sldMasterMk cId="1314659246" sldId="2147483763"/>
            <ac:picMk id="4" creationId="{25796CBB-3BD2-3BBD-5239-BD8B2A3A6E5C}"/>
          </ac:picMkLst>
        </pc:picChg>
        <pc:picChg chg="add mod">
          <ac:chgData name="Boska Trbojevic" userId="bb0068d5af7276f4" providerId="LiveId" clId="{D78D1952-25AD-45CB-AF6A-D4D231A7499A}" dt="2024-05-20T13:16:52.608" v="1287" actId="1036"/>
          <ac:picMkLst>
            <pc:docMk/>
            <pc:sldMasterMk cId="1314659246" sldId="2147483763"/>
            <ac:picMk id="5" creationId="{EC087A95-7043-FFB2-D053-154E7E3C12B5}"/>
          </ac:picMkLst>
        </pc:picChg>
        <pc:picChg chg="add del mod">
          <ac:chgData name="Boska Trbojevic" userId="bb0068d5af7276f4" providerId="LiveId" clId="{D78D1952-25AD-45CB-AF6A-D4D231A7499A}" dt="2024-05-18T16:51:47.196" v="488" actId="21"/>
          <ac:picMkLst>
            <pc:docMk/>
            <pc:sldMasterMk cId="1314659246" sldId="2147483763"/>
            <ac:picMk id="6" creationId="{ABDFCBD2-E9AC-7966-E250-141B4A8005D4}"/>
          </ac:picMkLst>
        </pc:picChg>
        <pc:picChg chg="add del mod">
          <ac:chgData name="Boska Trbojevic" userId="bb0068d5af7276f4" providerId="LiveId" clId="{D78D1952-25AD-45CB-AF6A-D4D231A7499A}" dt="2024-05-18T16:51:47.196" v="488" actId="21"/>
          <ac:picMkLst>
            <pc:docMk/>
            <pc:sldMasterMk cId="1314659246" sldId="2147483763"/>
            <ac:picMk id="7" creationId="{6E59C191-FE6E-9EF3-DC91-65FED01B87D5}"/>
          </ac:picMkLst>
        </pc:picChg>
        <pc:picChg chg="add del mod">
          <ac:chgData name="Boska Trbojevic" userId="bb0068d5af7276f4" providerId="LiveId" clId="{D78D1952-25AD-45CB-AF6A-D4D231A7499A}" dt="2024-05-18T16:51:47.196" v="488" actId="21"/>
          <ac:picMkLst>
            <pc:docMk/>
            <pc:sldMasterMk cId="1314659246" sldId="2147483763"/>
            <ac:picMk id="8" creationId="{C474DD84-3DAC-4469-8421-D66AD8A4F1FF}"/>
          </ac:picMkLst>
        </pc:picChg>
        <pc:picChg chg="add del mod">
          <ac:chgData name="Boska Trbojevic" userId="bb0068d5af7276f4" providerId="LiveId" clId="{D78D1952-25AD-45CB-AF6A-D4D231A7499A}" dt="2024-05-18T16:51:47.196" v="488" actId="21"/>
          <ac:picMkLst>
            <pc:docMk/>
            <pc:sldMasterMk cId="1314659246" sldId="2147483763"/>
            <ac:picMk id="9" creationId="{39CF99AA-BC1D-7441-23DD-257A7646C34E}"/>
          </ac:picMkLst>
        </pc:picChg>
        <pc:picChg chg="del">
          <ac:chgData name="Boska Trbojevic" userId="bb0068d5af7276f4" providerId="LiveId" clId="{D78D1952-25AD-45CB-AF6A-D4D231A7499A}" dt="2024-05-18T15:47:02.819" v="1" actId="478"/>
          <ac:picMkLst>
            <pc:docMk/>
            <pc:sldMasterMk cId="1314659246" sldId="2147483763"/>
            <ac:picMk id="12" creationId="{18551B65-2FB2-5D49-A0B5-EBF5788CA8CC}"/>
          </ac:picMkLst>
        </pc:picChg>
        <pc:picChg chg="del">
          <ac:chgData name="Boska Trbojevic" userId="bb0068d5af7276f4" providerId="LiveId" clId="{D78D1952-25AD-45CB-AF6A-D4D231A7499A}" dt="2024-05-18T15:47:04.587" v="2" actId="478"/>
          <ac:picMkLst>
            <pc:docMk/>
            <pc:sldMasterMk cId="1314659246" sldId="2147483763"/>
            <ac:picMk id="13" creationId="{5938E77C-17E7-E54A-8B11-DC8402C929EF}"/>
          </ac:picMkLst>
        </pc:picChg>
        <pc:sldLayoutChg chg="addSp modSp mod">
          <pc:chgData name="Boska Trbojevic" userId="bb0068d5af7276f4" providerId="LiveId" clId="{D78D1952-25AD-45CB-AF6A-D4D231A7499A}" dt="2024-05-20T13:15:24.919" v="1265" actId="554"/>
          <pc:sldLayoutMkLst>
            <pc:docMk/>
            <pc:sldMasterMk cId="1314659246" sldId="2147483763"/>
            <pc:sldLayoutMk cId="996377022" sldId="2147483764"/>
          </pc:sldLayoutMkLst>
          <pc:spChg chg="mod">
            <ac:chgData name="Boska Trbojevic" userId="bb0068d5af7276f4" providerId="LiveId" clId="{D78D1952-25AD-45CB-AF6A-D4D231A7499A}" dt="2024-05-20T13:08:35.261" v="1238" actId="1038"/>
            <ac:spMkLst>
              <pc:docMk/>
              <pc:sldMasterMk cId="1314659246" sldId="2147483763"/>
              <pc:sldLayoutMk cId="996377022" sldId="2147483764"/>
              <ac:spMk id="3" creationId="{00000000-0000-0000-0000-000000000000}"/>
            </ac:spMkLst>
          </pc:spChg>
          <pc:picChg chg="add mod">
            <ac:chgData name="Boska Trbojevic" userId="bb0068d5af7276f4" providerId="LiveId" clId="{D78D1952-25AD-45CB-AF6A-D4D231A7499A}" dt="2024-05-18T16:47:03.089" v="411" actId="931"/>
            <ac:picMkLst>
              <pc:docMk/>
              <pc:sldMasterMk cId="1314659246" sldId="2147483763"/>
              <pc:sldLayoutMk cId="996377022" sldId="2147483764"/>
              <ac:picMk id="5" creationId="{74E47614-8DDC-DE47-DE9C-F42A1E86FF93}"/>
            </ac:picMkLst>
          </pc:picChg>
          <pc:picChg chg="add mod">
            <ac:chgData name="Boska Trbojevic" userId="bb0068d5af7276f4" providerId="LiveId" clId="{D78D1952-25AD-45CB-AF6A-D4D231A7499A}" dt="2024-05-20T13:15:24.919" v="1265" actId="554"/>
            <ac:picMkLst>
              <pc:docMk/>
              <pc:sldMasterMk cId="1314659246" sldId="2147483763"/>
              <pc:sldLayoutMk cId="996377022" sldId="2147483764"/>
              <ac:picMk id="5" creationId="{93B90E26-A21E-AE2B-0EF3-AADEF12BC61B}"/>
            </ac:picMkLst>
          </pc:picChg>
          <pc:picChg chg="add mod">
            <ac:chgData name="Boska Trbojevic" userId="bb0068d5af7276f4" providerId="LiveId" clId="{D78D1952-25AD-45CB-AF6A-D4D231A7499A}" dt="2024-05-18T16:47:03.089" v="411" actId="931"/>
            <ac:picMkLst>
              <pc:docMk/>
              <pc:sldMasterMk cId="1314659246" sldId="2147483763"/>
              <pc:sldLayoutMk cId="996377022" sldId="2147483764"/>
              <ac:picMk id="7" creationId="{F3EE5B4F-770F-61D8-D610-1A03B22E1E3E}"/>
            </ac:picMkLst>
          </pc:picChg>
          <pc:picChg chg="add mod">
            <ac:chgData name="Boska Trbojevic" userId="bb0068d5af7276f4" providerId="LiveId" clId="{D78D1952-25AD-45CB-AF6A-D4D231A7499A}" dt="2024-05-18T16:47:03.089" v="411" actId="931"/>
            <ac:picMkLst>
              <pc:docMk/>
              <pc:sldMasterMk cId="1314659246" sldId="2147483763"/>
              <pc:sldLayoutMk cId="996377022" sldId="2147483764"/>
              <ac:picMk id="9" creationId="{D1CE0B7F-AD05-E4FF-B29E-97012216C6F1}"/>
            </ac:picMkLst>
          </pc:picChg>
          <pc:picChg chg="add mod">
            <ac:chgData name="Boska Trbojevic" userId="bb0068d5af7276f4" providerId="LiveId" clId="{D78D1952-25AD-45CB-AF6A-D4D231A7499A}" dt="2024-05-18T16:47:03.089" v="411" actId="931"/>
            <ac:picMkLst>
              <pc:docMk/>
              <pc:sldMasterMk cId="1314659246" sldId="2147483763"/>
              <pc:sldLayoutMk cId="996377022" sldId="2147483764"/>
              <ac:picMk id="11" creationId="{5B395DE5-58D2-E596-7832-B4DEFE7BA7D3}"/>
            </ac:picMkLst>
          </pc:picChg>
          <pc:picChg chg="add mod">
            <ac:chgData name="Boska Trbojevic" userId="bb0068d5af7276f4" providerId="LiveId" clId="{D78D1952-25AD-45CB-AF6A-D4D231A7499A}" dt="2024-05-18T16:47:03.089" v="411" actId="931"/>
            <ac:picMkLst>
              <pc:docMk/>
              <pc:sldMasterMk cId="1314659246" sldId="2147483763"/>
              <pc:sldLayoutMk cId="996377022" sldId="2147483764"/>
              <ac:picMk id="13" creationId="{A4ED60C1-57C1-A794-8112-761923630B95}"/>
            </ac:picMkLst>
          </pc:picChg>
          <pc:picChg chg="add mod">
            <ac:chgData name="Boska Trbojevic" userId="bb0068d5af7276f4" providerId="LiveId" clId="{D78D1952-25AD-45CB-AF6A-D4D231A7499A}" dt="2024-05-20T13:08:24.575" v="1212" actId="1076"/>
            <ac:picMkLst>
              <pc:docMk/>
              <pc:sldMasterMk cId="1314659246" sldId="2147483763"/>
              <pc:sldLayoutMk cId="996377022" sldId="2147483764"/>
              <ac:picMk id="15" creationId="{FA9BE199-49E8-C5F4-E4B2-6867641B9609}"/>
            </ac:picMkLst>
          </pc:picChg>
          <pc:picChg chg="add mod">
            <ac:chgData name="Boska Trbojevic" userId="bb0068d5af7276f4" providerId="LiveId" clId="{D78D1952-25AD-45CB-AF6A-D4D231A7499A}" dt="2024-05-20T13:15:24.919" v="1265" actId="554"/>
            <ac:picMkLst>
              <pc:docMk/>
              <pc:sldMasterMk cId="1314659246" sldId="2147483763"/>
              <pc:sldLayoutMk cId="996377022" sldId="2147483764"/>
              <ac:picMk id="17" creationId="{AD91FADF-C394-D88A-C256-D3F5F06D8F93}"/>
            </ac:picMkLst>
          </pc:picChg>
          <pc:picChg chg="add mod">
            <ac:chgData name="Boska Trbojevic" userId="bb0068d5af7276f4" providerId="LiveId" clId="{D78D1952-25AD-45CB-AF6A-D4D231A7499A}" dt="2024-05-20T13:15:24.919" v="1265" actId="554"/>
            <ac:picMkLst>
              <pc:docMk/>
              <pc:sldMasterMk cId="1314659246" sldId="2147483763"/>
              <pc:sldLayoutMk cId="996377022" sldId="2147483764"/>
              <ac:picMk id="19" creationId="{C6EA3AFC-8DDD-D40C-FC2A-7434AD263FE5}"/>
            </ac:picMkLst>
          </pc:picChg>
          <pc:picChg chg="add mod">
            <ac:chgData name="Boska Trbojevic" userId="bb0068d5af7276f4" providerId="LiveId" clId="{D78D1952-25AD-45CB-AF6A-D4D231A7499A}" dt="2024-05-20T13:15:24.919" v="1265" actId="554"/>
            <ac:picMkLst>
              <pc:docMk/>
              <pc:sldMasterMk cId="1314659246" sldId="2147483763"/>
              <pc:sldLayoutMk cId="996377022" sldId="2147483764"/>
              <ac:picMk id="21" creationId="{54236283-BFDD-E7AC-9099-56871683661F}"/>
            </ac:picMkLst>
          </pc:picChg>
        </pc:sldLayoutChg>
        <pc:sldLayoutChg chg="addSp delSp modSp mod setBg">
          <pc:chgData name="Boska Trbojevic" userId="bb0068d5af7276f4" providerId="LiveId" clId="{D78D1952-25AD-45CB-AF6A-D4D231A7499A}" dt="2024-05-20T13:11:14.281" v="1262"/>
          <pc:sldLayoutMkLst>
            <pc:docMk/>
            <pc:sldMasterMk cId="1314659246" sldId="2147483763"/>
            <pc:sldLayoutMk cId="2595065020" sldId="2147483765"/>
          </pc:sldLayoutMkLst>
          <pc:spChg chg="del">
            <ac:chgData name="Boska Trbojevic" userId="bb0068d5af7276f4" providerId="LiveId" clId="{D78D1952-25AD-45CB-AF6A-D4D231A7499A}" dt="2024-05-18T15:51:51.251" v="21" actId="478"/>
            <ac:spMkLst>
              <pc:docMk/>
              <pc:sldMasterMk cId="1314659246" sldId="2147483763"/>
              <pc:sldLayoutMk cId="2595065020" sldId="2147483765"/>
              <ac:spMk id="3" creationId="{BC85DF64-3FDE-85E0-FF34-7C07F18A1A0C}"/>
            </ac:spMkLst>
          </pc:spChg>
          <pc:spChg chg="mod">
            <ac:chgData name="Boska Trbojevic" userId="bb0068d5af7276f4" providerId="LiveId" clId="{D78D1952-25AD-45CB-AF6A-D4D231A7499A}" dt="2024-05-18T16:55:08.880" v="578" actId="1036"/>
            <ac:spMkLst>
              <pc:docMk/>
              <pc:sldMasterMk cId="1314659246" sldId="2147483763"/>
              <pc:sldLayoutMk cId="2595065020" sldId="2147483765"/>
              <ac:spMk id="9" creationId="{21321261-C6C5-D841-9E2B-C4C79C4C7388}"/>
            </ac:spMkLst>
          </pc:spChg>
          <pc:spChg chg="mod">
            <ac:chgData name="Boska Trbojevic" userId="bb0068d5af7276f4" providerId="LiveId" clId="{D78D1952-25AD-45CB-AF6A-D4D231A7499A}" dt="2024-05-18T16:55:08.880" v="578" actId="1036"/>
            <ac:spMkLst>
              <pc:docMk/>
              <pc:sldMasterMk cId="1314659246" sldId="2147483763"/>
              <pc:sldLayoutMk cId="2595065020" sldId="2147483765"/>
              <ac:spMk id="13" creationId="{3447097F-AB72-7346-9E9D-08EABAD071F1}"/>
            </ac:spMkLst>
          </pc:spChg>
          <pc:spChg chg="del">
            <ac:chgData name="Boska Trbojevic" userId="bb0068d5af7276f4" providerId="LiveId" clId="{D78D1952-25AD-45CB-AF6A-D4D231A7499A}" dt="2024-05-18T16:46:27.817" v="395" actId="478"/>
            <ac:spMkLst>
              <pc:docMk/>
              <pc:sldMasterMk cId="1314659246" sldId="2147483763"/>
              <pc:sldLayoutMk cId="2595065020" sldId="2147483765"/>
              <ac:spMk id="15" creationId="{47034BA3-AB14-0E4B-AFEE-E5E3E3B28E3A}"/>
            </ac:spMkLst>
          </pc:spChg>
          <pc:spChg chg="del mod">
            <ac:chgData name="Boska Trbojevic" userId="bb0068d5af7276f4" providerId="LiveId" clId="{D78D1952-25AD-45CB-AF6A-D4D231A7499A}" dt="2024-05-18T15:53:31.760" v="35" actId="478"/>
            <ac:spMkLst>
              <pc:docMk/>
              <pc:sldMasterMk cId="1314659246" sldId="2147483763"/>
              <pc:sldLayoutMk cId="2595065020" sldId="2147483765"/>
              <ac:spMk id="19" creationId="{7D7C2647-0928-B74A-A1DE-692AE1222065}"/>
            </ac:spMkLst>
          </pc:spChg>
          <pc:picChg chg="add del mod">
            <ac:chgData name="Boska Trbojevic" userId="bb0068d5af7276f4" providerId="LiveId" clId="{D78D1952-25AD-45CB-AF6A-D4D231A7499A}" dt="2024-05-20T13:11:13.817" v="1261" actId="478"/>
            <ac:picMkLst>
              <pc:docMk/>
              <pc:sldMasterMk cId="1314659246" sldId="2147483763"/>
              <pc:sldLayoutMk cId="2595065020" sldId="2147483765"/>
              <ac:picMk id="3" creationId="{7D333721-4177-547A-8C93-FDA907EAEA40}"/>
            </ac:picMkLst>
          </pc:picChg>
          <pc:picChg chg="add del mod">
            <ac:chgData name="Boska Trbojevic" userId="bb0068d5af7276f4" providerId="LiveId" clId="{D78D1952-25AD-45CB-AF6A-D4D231A7499A}" dt="2024-05-20T13:11:13.817" v="1261" actId="478"/>
            <ac:picMkLst>
              <pc:docMk/>
              <pc:sldMasterMk cId="1314659246" sldId="2147483763"/>
              <pc:sldLayoutMk cId="2595065020" sldId="2147483765"/>
              <ac:picMk id="4" creationId="{F1CEF86C-ECB3-5D41-E816-FAE91AB119E6}"/>
            </ac:picMkLst>
          </pc:picChg>
          <pc:picChg chg="add del mod">
            <ac:chgData name="Boska Trbojevic" userId="bb0068d5af7276f4" providerId="LiveId" clId="{D78D1952-25AD-45CB-AF6A-D4D231A7499A}" dt="2024-05-20T13:11:13.817" v="1261" actId="478"/>
            <ac:picMkLst>
              <pc:docMk/>
              <pc:sldMasterMk cId="1314659246" sldId="2147483763"/>
              <pc:sldLayoutMk cId="2595065020" sldId="2147483765"/>
              <ac:picMk id="5" creationId="{31EE23C8-1008-2AC9-E774-D1458E414E27}"/>
            </ac:picMkLst>
          </pc:picChg>
          <pc:picChg chg="del">
            <ac:chgData name="Boska Trbojevic" userId="bb0068d5af7276f4" providerId="LiveId" clId="{D78D1952-25AD-45CB-AF6A-D4D231A7499A}" dt="2024-05-18T15:47:34.662" v="4" actId="478"/>
            <ac:picMkLst>
              <pc:docMk/>
              <pc:sldMasterMk cId="1314659246" sldId="2147483763"/>
              <pc:sldLayoutMk cId="2595065020" sldId="2147483765"/>
              <ac:picMk id="5" creationId="{40B2CD02-A0A1-55F7-394B-C1ACD7CF9529}"/>
            </ac:picMkLst>
          </pc:picChg>
          <pc:picChg chg="add del mod">
            <ac:chgData name="Boska Trbojevic" userId="bb0068d5af7276f4" providerId="LiveId" clId="{D78D1952-25AD-45CB-AF6A-D4D231A7499A}" dt="2024-05-20T13:11:13.817" v="1261" actId="478"/>
            <ac:picMkLst>
              <pc:docMk/>
              <pc:sldMasterMk cId="1314659246" sldId="2147483763"/>
              <pc:sldLayoutMk cId="2595065020" sldId="2147483765"/>
              <ac:picMk id="6" creationId="{2975A9C4-4D5C-B88B-38A5-CDA0CD36EA6A}"/>
            </ac:picMkLst>
          </pc:picChg>
          <pc:picChg chg="add mod">
            <ac:chgData name="Boska Trbojevic" userId="bb0068d5af7276f4" providerId="LiveId" clId="{D78D1952-25AD-45CB-AF6A-D4D231A7499A}" dt="2024-05-20T13:11:14.281" v="1262"/>
            <ac:picMkLst>
              <pc:docMk/>
              <pc:sldMasterMk cId="1314659246" sldId="2147483763"/>
              <pc:sldLayoutMk cId="2595065020" sldId="2147483765"/>
              <ac:picMk id="7" creationId="{7B8E85CA-2563-C028-E6F9-73348F77576F}"/>
            </ac:picMkLst>
          </pc:picChg>
          <pc:picChg chg="add del mod">
            <ac:chgData name="Boska Trbojevic" userId="bb0068d5af7276f4" providerId="LiveId" clId="{D78D1952-25AD-45CB-AF6A-D4D231A7499A}" dt="2024-05-18T16:55:00.505" v="539" actId="478"/>
            <ac:picMkLst>
              <pc:docMk/>
              <pc:sldMasterMk cId="1314659246" sldId="2147483763"/>
              <pc:sldLayoutMk cId="2595065020" sldId="2147483765"/>
              <ac:picMk id="7" creationId="{AB12050E-DF8C-2F7A-0261-333F1B35505A}"/>
            </ac:picMkLst>
          </pc:picChg>
          <pc:picChg chg="add mod">
            <ac:chgData name="Boska Trbojevic" userId="bb0068d5af7276f4" providerId="LiveId" clId="{D78D1952-25AD-45CB-AF6A-D4D231A7499A}" dt="2024-05-20T13:11:14.281" v="1262"/>
            <ac:picMkLst>
              <pc:docMk/>
              <pc:sldMasterMk cId="1314659246" sldId="2147483763"/>
              <pc:sldLayoutMk cId="2595065020" sldId="2147483765"/>
              <ac:picMk id="8" creationId="{88135DD7-7613-6FF5-6E2E-655EC6FE2F7F}"/>
            </ac:picMkLst>
          </pc:picChg>
          <pc:picChg chg="add del mod">
            <ac:chgData name="Boska Trbojevic" userId="bb0068d5af7276f4" providerId="LiveId" clId="{D78D1952-25AD-45CB-AF6A-D4D231A7499A}" dt="2024-05-18T16:55:00.505" v="539" actId="478"/>
            <ac:picMkLst>
              <pc:docMk/>
              <pc:sldMasterMk cId="1314659246" sldId="2147483763"/>
              <pc:sldLayoutMk cId="2595065020" sldId="2147483765"/>
              <ac:picMk id="8" creationId="{F29B7CF7-0CE2-75C3-FD1B-3DD18EE387D8}"/>
            </ac:picMkLst>
          </pc:picChg>
          <pc:picChg chg="add mod">
            <ac:chgData name="Boska Trbojevic" userId="bb0068d5af7276f4" providerId="LiveId" clId="{D78D1952-25AD-45CB-AF6A-D4D231A7499A}" dt="2024-05-20T13:11:14.281" v="1262"/>
            <ac:picMkLst>
              <pc:docMk/>
              <pc:sldMasterMk cId="1314659246" sldId="2147483763"/>
              <pc:sldLayoutMk cId="2595065020" sldId="2147483765"/>
              <ac:picMk id="10" creationId="{4114BCCA-8AD5-598C-E489-5DD8B4279F3B}"/>
            </ac:picMkLst>
          </pc:picChg>
          <pc:picChg chg="add del mod">
            <ac:chgData name="Boska Trbojevic" userId="bb0068d5af7276f4" providerId="LiveId" clId="{D78D1952-25AD-45CB-AF6A-D4D231A7499A}" dt="2024-05-18T16:55:00.505" v="539" actId="478"/>
            <ac:picMkLst>
              <pc:docMk/>
              <pc:sldMasterMk cId="1314659246" sldId="2147483763"/>
              <pc:sldLayoutMk cId="2595065020" sldId="2147483765"/>
              <ac:picMk id="10" creationId="{A8BEF03F-92F4-3D2E-24C6-49FCDE437D91}"/>
            </ac:picMkLst>
          </pc:picChg>
          <pc:picChg chg="add mod">
            <ac:chgData name="Boska Trbojevic" userId="bb0068d5af7276f4" providerId="LiveId" clId="{D78D1952-25AD-45CB-AF6A-D4D231A7499A}" dt="2024-05-20T13:11:14.281" v="1262"/>
            <ac:picMkLst>
              <pc:docMk/>
              <pc:sldMasterMk cId="1314659246" sldId="2147483763"/>
              <pc:sldLayoutMk cId="2595065020" sldId="2147483765"/>
              <ac:picMk id="11" creationId="{618DFBCC-36EB-7557-D847-A14B7048ED24}"/>
            </ac:picMkLst>
          </pc:picChg>
          <pc:picChg chg="add del mod">
            <ac:chgData name="Boska Trbojevic" userId="bb0068d5af7276f4" providerId="LiveId" clId="{D78D1952-25AD-45CB-AF6A-D4D231A7499A}" dt="2024-05-18T16:55:00.505" v="539" actId="478"/>
            <ac:picMkLst>
              <pc:docMk/>
              <pc:sldMasterMk cId="1314659246" sldId="2147483763"/>
              <pc:sldLayoutMk cId="2595065020" sldId="2147483765"/>
              <ac:picMk id="11" creationId="{9340617D-7E8B-044A-6A0E-D22F52149BBE}"/>
            </ac:picMkLst>
          </pc:picChg>
          <pc:picChg chg="del">
            <ac:chgData name="Boska Trbojevic" userId="bb0068d5af7276f4" providerId="LiveId" clId="{D78D1952-25AD-45CB-AF6A-D4D231A7499A}" dt="2024-05-18T15:47:32.604" v="3" actId="478"/>
            <ac:picMkLst>
              <pc:docMk/>
              <pc:sldMasterMk cId="1314659246" sldId="2147483763"/>
              <pc:sldLayoutMk cId="2595065020" sldId="2147483765"/>
              <ac:picMk id="21" creationId="{6F9D659C-9524-6C48-A639-B37EB250CBE3}"/>
            </ac:picMkLst>
          </pc:picChg>
        </pc:sldLayoutChg>
        <pc:sldLayoutChg chg="addSp delSp modSp mod">
          <pc:chgData name="Boska Trbojevic" userId="bb0068d5af7276f4" providerId="LiveId" clId="{D78D1952-25AD-45CB-AF6A-D4D231A7499A}" dt="2024-05-18T16:58:32.377" v="612" actId="478"/>
          <pc:sldLayoutMkLst>
            <pc:docMk/>
            <pc:sldMasterMk cId="1314659246" sldId="2147483763"/>
            <pc:sldLayoutMk cId="3877532334" sldId="2147483766"/>
          </pc:sldLayoutMkLst>
          <pc:spChg chg="mod">
            <ac:chgData name="Boska Trbojevic" userId="bb0068d5af7276f4" providerId="LiveId" clId="{D78D1952-25AD-45CB-AF6A-D4D231A7499A}" dt="2024-05-18T16:01:05.551" v="99" actId="207"/>
            <ac:spMkLst>
              <pc:docMk/>
              <pc:sldMasterMk cId="1314659246" sldId="2147483763"/>
              <pc:sldLayoutMk cId="3877532334" sldId="2147483766"/>
              <ac:spMk id="3" creationId="{00000000-0000-0000-0000-000000000000}"/>
            </ac:spMkLst>
          </pc:spChg>
          <pc:picChg chg="add del mod">
            <ac:chgData name="Boska Trbojevic" userId="bb0068d5af7276f4" providerId="LiveId" clId="{D78D1952-25AD-45CB-AF6A-D4D231A7499A}" dt="2024-05-18T16:58:32.377" v="612" actId="478"/>
            <ac:picMkLst>
              <pc:docMk/>
              <pc:sldMasterMk cId="1314659246" sldId="2147483763"/>
              <pc:sldLayoutMk cId="3877532334" sldId="2147483766"/>
              <ac:picMk id="4" creationId="{D4B66BB2-4203-9DBC-82A8-079EB55DC33F}"/>
            </ac:picMkLst>
          </pc:picChg>
          <pc:picChg chg="add del mod">
            <ac:chgData name="Boska Trbojevic" userId="bb0068d5af7276f4" providerId="LiveId" clId="{D78D1952-25AD-45CB-AF6A-D4D231A7499A}" dt="2024-05-18T16:58:32.377" v="612" actId="478"/>
            <ac:picMkLst>
              <pc:docMk/>
              <pc:sldMasterMk cId="1314659246" sldId="2147483763"/>
              <pc:sldLayoutMk cId="3877532334" sldId="2147483766"/>
              <ac:picMk id="5" creationId="{DF296FDF-A327-A68F-0999-7EA839433136}"/>
            </ac:picMkLst>
          </pc:picChg>
          <pc:picChg chg="add del mod">
            <ac:chgData name="Boska Trbojevic" userId="bb0068d5af7276f4" providerId="LiveId" clId="{D78D1952-25AD-45CB-AF6A-D4D231A7499A}" dt="2024-05-18T16:58:32.377" v="612" actId="478"/>
            <ac:picMkLst>
              <pc:docMk/>
              <pc:sldMasterMk cId="1314659246" sldId="2147483763"/>
              <pc:sldLayoutMk cId="3877532334" sldId="2147483766"/>
              <ac:picMk id="6" creationId="{6D54063B-A248-75D2-D4BB-F23719BA5B0C}"/>
            </ac:picMkLst>
          </pc:picChg>
          <pc:picChg chg="add del mod">
            <ac:chgData name="Boska Trbojevic" userId="bb0068d5af7276f4" providerId="LiveId" clId="{D78D1952-25AD-45CB-AF6A-D4D231A7499A}" dt="2024-05-18T16:58:32.377" v="612" actId="478"/>
            <ac:picMkLst>
              <pc:docMk/>
              <pc:sldMasterMk cId="1314659246" sldId="2147483763"/>
              <pc:sldLayoutMk cId="3877532334" sldId="2147483766"/>
              <ac:picMk id="7" creationId="{7BBF6DB0-2BA7-566D-193F-B367E4F189A9}"/>
            </ac:picMkLst>
          </pc:picChg>
          <pc:cxnChg chg="del">
            <ac:chgData name="Boska Trbojevic" userId="bb0068d5af7276f4" providerId="LiveId" clId="{D78D1952-25AD-45CB-AF6A-D4D231A7499A}" dt="2024-05-18T16:00:49.361" v="96" actId="478"/>
            <ac:cxnSpMkLst>
              <pc:docMk/>
              <pc:sldMasterMk cId="1314659246" sldId="2147483763"/>
              <pc:sldLayoutMk cId="3877532334" sldId="2147483766"/>
              <ac:cxnSpMk id="7" creationId="{00000000-0000-0000-0000-000000000000}"/>
            </ac:cxnSpMkLst>
          </pc:cxnChg>
        </pc:sldLayoutChg>
        <pc:sldLayoutChg chg="addSp delSp modSp mod">
          <pc:chgData name="Boska Trbojevic" userId="bb0068d5af7276f4" providerId="LiveId" clId="{D78D1952-25AD-45CB-AF6A-D4D231A7499A}" dt="2024-05-18T16:55:36.468" v="580"/>
          <pc:sldLayoutMkLst>
            <pc:docMk/>
            <pc:sldMasterMk cId="1314659246" sldId="2147483763"/>
            <pc:sldLayoutMk cId="2177535810" sldId="2147483768"/>
          </pc:sldLayoutMkLst>
          <pc:picChg chg="add mod">
            <ac:chgData name="Boska Trbojevic" userId="bb0068d5af7276f4" providerId="LiveId" clId="{D78D1952-25AD-45CB-AF6A-D4D231A7499A}" dt="2024-05-18T16:55:36.468" v="580"/>
            <ac:picMkLst>
              <pc:docMk/>
              <pc:sldMasterMk cId="1314659246" sldId="2147483763"/>
              <pc:sldLayoutMk cId="2177535810" sldId="2147483768"/>
              <ac:picMk id="3" creationId="{32D7DA99-5BFF-8A59-92CF-9C15307D27F5}"/>
            </ac:picMkLst>
          </pc:picChg>
          <pc:picChg chg="add mod">
            <ac:chgData name="Boska Trbojevic" userId="bb0068d5af7276f4" providerId="LiveId" clId="{D78D1952-25AD-45CB-AF6A-D4D231A7499A}" dt="2024-05-18T16:55:36.468" v="580"/>
            <ac:picMkLst>
              <pc:docMk/>
              <pc:sldMasterMk cId="1314659246" sldId="2147483763"/>
              <pc:sldLayoutMk cId="2177535810" sldId="2147483768"/>
              <ac:picMk id="4" creationId="{7CBA42CE-0B70-94C9-4303-763E3B29D8F0}"/>
            </ac:picMkLst>
          </pc:picChg>
          <pc:picChg chg="add mod">
            <ac:chgData name="Boska Trbojevic" userId="bb0068d5af7276f4" providerId="LiveId" clId="{D78D1952-25AD-45CB-AF6A-D4D231A7499A}" dt="2024-05-18T16:55:36.468" v="580"/>
            <ac:picMkLst>
              <pc:docMk/>
              <pc:sldMasterMk cId="1314659246" sldId="2147483763"/>
              <pc:sldLayoutMk cId="2177535810" sldId="2147483768"/>
              <ac:picMk id="5" creationId="{4BAA82E4-7763-05E3-BC9E-9BFE7FA4E0E5}"/>
            </ac:picMkLst>
          </pc:picChg>
          <pc:picChg chg="add mod">
            <ac:chgData name="Boska Trbojevic" userId="bb0068d5af7276f4" providerId="LiveId" clId="{D78D1952-25AD-45CB-AF6A-D4D231A7499A}" dt="2024-05-18T16:55:36.468" v="580"/>
            <ac:picMkLst>
              <pc:docMk/>
              <pc:sldMasterMk cId="1314659246" sldId="2147483763"/>
              <pc:sldLayoutMk cId="2177535810" sldId="2147483768"/>
              <ac:picMk id="6" creationId="{2061EB94-208A-387C-DEFE-EC15F2285434}"/>
            </ac:picMkLst>
          </pc:picChg>
          <pc:cxnChg chg="del">
            <ac:chgData name="Boska Trbojevic" userId="bb0068d5af7276f4" providerId="LiveId" clId="{D78D1952-25AD-45CB-AF6A-D4D231A7499A}" dt="2024-05-18T16:00:53.172" v="97" actId="478"/>
            <ac:cxnSpMkLst>
              <pc:docMk/>
              <pc:sldMasterMk cId="1314659246" sldId="2147483763"/>
              <pc:sldLayoutMk cId="2177535810" sldId="2147483768"/>
              <ac:cxnSpMk id="7" creationId="{00000000-0000-0000-0000-000000000000}"/>
            </ac:cxnSpMkLst>
          </pc:cxnChg>
        </pc:sldLayoutChg>
        <pc:sldLayoutChg chg="addSp delSp modSp mod">
          <pc:chgData name="Boska Trbojevic" userId="bb0068d5af7276f4" providerId="LiveId" clId="{D78D1952-25AD-45CB-AF6A-D4D231A7499A}" dt="2024-05-19T14:21:43.854" v="1081" actId="21"/>
          <pc:sldLayoutMkLst>
            <pc:docMk/>
            <pc:sldMasterMk cId="1314659246" sldId="2147483763"/>
            <pc:sldLayoutMk cId="623968468" sldId="2147483773"/>
          </pc:sldLayoutMkLst>
          <pc:spChg chg="add del mod">
            <ac:chgData name="Boska Trbojevic" userId="bb0068d5af7276f4" providerId="LiveId" clId="{D78D1952-25AD-45CB-AF6A-D4D231A7499A}" dt="2024-05-19T14:21:43.854" v="1081" actId="21"/>
            <ac:spMkLst>
              <pc:docMk/>
              <pc:sldMasterMk cId="1314659246" sldId="2147483763"/>
              <pc:sldLayoutMk cId="623968468" sldId="2147483773"/>
              <ac:spMk id="7" creationId="{1079A090-8922-FAD2-0D9D-84F7251DE796}"/>
            </ac:spMkLst>
          </pc:spChg>
          <pc:picChg chg="add mod">
            <ac:chgData name="Boska Trbojevic" userId="bb0068d5af7276f4" providerId="LiveId" clId="{D78D1952-25AD-45CB-AF6A-D4D231A7499A}" dt="2024-05-18T16:55:39.996" v="581"/>
            <ac:picMkLst>
              <pc:docMk/>
              <pc:sldMasterMk cId="1314659246" sldId="2147483763"/>
              <pc:sldLayoutMk cId="623968468" sldId="2147483773"/>
              <ac:picMk id="3" creationId="{E532CCD8-5883-04CD-36E1-FED1A7C00872}"/>
            </ac:picMkLst>
          </pc:picChg>
          <pc:picChg chg="add mod">
            <ac:chgData name="Boska Trbojevic" userId="bb0068d5af7276f4" providerId="LiveId" clId="{D78D1952-25AD-45CB-AF6A-D4D231A7499A}" dt="2024-05-18T16:55:39.996" v="581"/>
            <ac:picMkLst>
              <pc:docMk/>
              <pc:sldMasterMk cId="1314659246" sldId="2147483763"/>
              <pc:sldLayoutMk cId="623968468" sldId="2147483773"/>
              <ac:picMk id="4" creationId="{6E32A0EB-5CEE-79CF-649F-B580C42739E3}"/>
            </ac:picMkLst>
          </pc:picChg>
          <pc:picChg chg="add mod">
            <ac:chgData name="Boska Trbojevic" userId="bb0068d5af7276f4" providerId="LiveId" clId="{D78D1952-25AD-45CB-AF6A-D4D231A7499A}" dt="2024-05-18T16:55:39.996" v="581"/>
            <ac:picMkLst>
              <pc:docMk/>
              <pc:sldMasterMk cId="1314659246" sldId="2147483763"/>
              <pc:sldLayoutMk cId="623968468" sldId="2147483773"/>
              <ac:picMk id="5" creationId="{C6299FC5-07C5-8DD8-A31B-9954EBAB3208}"/>
            </ac:picMkLst>
          </pc:picChg>
          <pc:picChg chg="add mod">
            <ac:chgData name="Boska Trbojevic" userId="bb0068d5af7276f4" providerId="LiveId" clId="{D78D1952-25AD-45CB-AF6A-D4D231A7499A}" dt="2024-05-18T16:55:39.996" v="581"/>
            <ac:picMkLst>
              <pc:docMk/>
              <pc:sldMasterMk cId="1314659246" sldId="2147483763"/>
              <pc:sldLayoutMk cId="623968468" sldId="2147483773"/>
              <ac:picMk id="6" creationId="{1F7A9A83-4DE2-3ACC-C5EE-0537B269CB09}"/>
            </ac:picMkLst>
          </pc:picChg>
        </pc:sldLayoutChg>
        <pc:sldLayoutChg chg="addSp modSp">
          <pc:chgData name="Boska Trbojevic" userId="bb0068d5af7276f4" providerId="LiveId" clId="{D78D1952-25AD-45CB-AF6A-D4D231A7499A}" dt="2024-05-18T16:55:42.527" v="582"/>
          <pc:sldLayoutMkLst>
            <pc:docMk/>
            <pc:sldMasterMk cId="1314659246" sldId="2147483763"/>
            <pc:sldLayoutMk cId="322187711" sldId="2147483775"/>
          </pc:sldLayoutMkLst>
          <pc:spChg chg="mod">
            <ac:chgData name="Boska Trbojevic" userId="bb0068d5af7276f4" providerId="LiveId" clId="{D78D1952-25AD-45CB-AF6A-D4D231A7499A}" dt="2024-05-18T16:01:01.287" v="98" actId="207"/>
            <ac:spMkLst>
              <pc:docMk/>
              <pc:sldMasterMk cId="1314659246" sldId="2147483763"/>
              <pc:sldLayoutMk cId="322187711" sldId="2147483775"/>
              <ac:spMk id="3" creationId="{00000000-0000-0000-0000-000000000000}"/>
            </ac:spMkLst>
          </pc:spChg>
          <pc:picChg chg="add mod">
            <ac:chgData name="Boska Trbojevic" userId="bb0068d5af7276f4" providerId="LiveId" clId="{D78D1952-25AD-45CB-AF6A-D4D231A7499A}" dt="2024-05-18T16:55:42.527" v="582"/>
            <ac:picMkLst>
              <pc:docMk/>
              <pc:sldMasterMk cId="1314659246" sldId="2147483763"/>
              <pc:sldLayoutMk cId="322187711" sldId="2147483775"/>
              <ac:picMk id="4" creationId="{348DF53F-214F-B59A-D7C3-45347F7A67E1}"/>
            </ac:picMkLst>
          </pc:picChg>
          <pc:picChg chg="add mod">
            <ac:chgData name="Boska Trbojevic" userId="bb0068d5af7276f4" providerId="LiveId" clId="{D78D1952-25AD-45CB-AF6A-D4D231A7499A}" dt="2024-05-18T16:55:42.527" v="582"/>
            <ac:picMkLst>
              <pc:docMk/>
              <pc:sldMasterMk cId="1314659246" sldId="2147483763"/>
              <pc:sldLayoutMk cId="322187711" sldId="2147483775"/>
              <ac:picMk id="5" creationId="{DDAB17A7-1A91-C1E9-8038-3472271086DA}"/>
            </ac:picMkLst>
          </pc:picChg>
          <pc:picChg chg="add mod">
            <ac:chgData name="Boska Trbojevic" userId="bb0068d5af7276f4" providerId="LiveId" clId="{D78D1952-25AD-45CB-AF6A-D4D231A7499A}" dt="2024-05-18T16:55:42.527" v="582"/>
            <ac:picMkLst>
              <pc:docMk/>
              <pc:sldMasterMk cId="1314659246" sldId="2147483763"/>
              <pc:sldLayoutMk cId="322187711" sldId="2147483775"/>
              <ac:picMk id="6" creationId="{C4223C2F-C1C5-E690-62B8-A39E1E1D4D3B}"/>
            </ac:picMkLst>
          </pc:picChg>
          <pc:picChg chg="add mod">
            <ac:chgData name="Boska Trbojevic" userId="bb0068d5af7276f4" providerId="LiveId" clId="{D78D1952-25AD-45CB-AF6A-D4D231A7499A}" dt="2024-05-18T16:55:42.527" v="582"/>
            <ac:picMkLst>
              <pc:docMk/>
              <pc:sldMasterMk cId="1314659246" sldId="2147483763"/>
              <pc:sldLayoutMk cId="322187711" sldId="2147483775"/>
              <ac:picMk id="7" creationId="{E1C14110-6F30-F648-6F97-1DFE466C529C}"/>
            </ac:picMkLst>
          </pc:picChg>
        </pc:sldLayoutChg>
        <pc:sldLayoutChg chg="addSp delSp modSp mod">
          <pc:chgData name="Boska Trbojevic" userId="bb0068d5af7276f4" providerId="LiveId" clId="{D78D1952-25AD-45CB-AF6A-D4D231A7499A}" dt="2024-05-18T16:55:47.069" v="583"/>
          <pc:sldLayoutMkLst>
            <pc:docMk/>
            <pc:sldMasterMk cId="1314659246" sldId="2147483763"/>
            <pc:sldLayoutMk cId="614041847" sldId="2147483776"/>
          </pc:sldLayoutMkLst>
          <pc:spChg chg="mod">
            <ac:chgData name="Boska Trbojevic" userId="bb0068d5af7276f4" providerId="LiveId" clId="{D78D1952-25AD-45CB-AF6A-D4D231A7499A}" dt="2024-05-18T16:01:16.844" v="101" actId="207"/>
            <ac:spMkLst>
              <pc:docMk/>
              <pc:sldMasterMk cId="1314659246" sldId="2147483763"/>
              <pc:sldLayoutMk cId="614041847" sldId="2147483776"/>
              <ac:spMk id="3" creationId="{00000000-0000-0000-0000-000000000000}"/>
            </ac:spMkLst>
          </pc:spChg>
          <pc:spChg chg="mod">
            <ac:chgData name="Boska Trbojevic" userId="bb0068d5af7276f4" providerId="LiveId" clId="{D78D1952-25AD-45CB-AF6A-D4D231A7499A}" dt="2024-05-18T16:01:16.844" v="101" actId="207"/>
            <ac:spMkLst>
              <pc:docMk/>
              <pc:sldMasterMk cId="1314659246" sldId="2147483763"/>
              <pc:sldLayoutMk cId="614041847" sldId="2147483776"/>
              <ac:spMk id="4" creationId="{00000000-0000-0000-0000-000000000000}"/>
            </ac:spMkLst>
          </pc:spChg>
          <pc:picChg chg="add mod">
            <ac:chgData name="Boska Trbojevic" userId="bb0068d5af7276f4" providerId="LiveId" clId="{D78D1952-25AD-45CB-AF6A-D4D231A7499A}" dt="2024-05-18T16:55:47.069" v="583"/>
            <ac:picMkLst>
              <pc:docMk/>
              <pc:sldMasterMk cId="1314659246" sldId="2147483763"/>
              <pc:sldLayoutMk cId="614041847" sldId="2147483776"/>
              <ac:picMk id="2" creationId="{BEE32CA6-BD71-4646-242C-1BD8D345D3CB}"/>
            </ac:picMkLst>
          </pc:picChg>
          <pc:picChg chg="add mod">
            <ac:chgData name="Boska Trbojevic" userId="bb0068d5af7276f4" providerId="LiveId" clId="{D78D1952-25AD-45CB-AF6A-D4D231A7499A}" dt="2024-05-18T16:55:47.069" v="583"/>
            <ac:picMkLst>
              <pc:docMk/>
              <pc:sldMasterMk cId="1314659246" sldId="2147483763"/>
              <pc:sldLayoutMk cId="614041847" sldId="2147483776"/>
              <ac:picMk id="5" creationId="{108FAAC7-87BD-19C7-51B0-60AD66E1E41A}"/>
            </ac:picMkLst>
          </pc:picChg>
          <pc:picChg chg="add mod">
            <ac:chgData name="Boska Trbojevic" userId="bb0068d5af7276f4" providerId="LiveId" clId="{D78D1952-25AD-45CB-AF6A-D4D231A7499A}" dt="2024-05-18T16:55:47.069" v="583"/>
            <ac:picMkLst>
              <pc:docMk/>
              <pc:sldMasterMk cId="1314659246" sldId="2147483763"/>
              <pc:sldLayoutMk cId="614041847" sldId="2147483776"/>
              <ac:picMk id="6" creationId="{B17A4AD7-30EC-9952-D021-919532659EE6}"/>
            </ac:picMkLst>
          </pc:picChg>
          <pc:picChg chg="add mod">
            <ac:chgData name="Boska Trbojevic" userId="bb0068d5af7276f4" providerId="LiveId" clId="{D78D1952-25AD-45CB-AF6A-D4D231A7499A}" dt="2024-05-18T16:55:47.069" v="583"/>
            <ac:picMkLst>
              <pc:docMk/>
              <pc:sldMasterMk cId="1314659246" sldId="2147483763"/>
              <pc:sldLayoutMk cId="614041847" sldId="2147483776"/>
              <ac:picMk id="7" creationId="{D5884894-A067-DC79-E6D6-265FC23A6CBC}"/>
            </ac:picMkLst>
          </pc:picChg>
          <pc:cxnChg chg="del">
            <ac:chgData name="Boska Trbojevic" userId="bb0068d5af7276f4" providerId="LiveId" clId="{D78D1952-25AD-45CB-AF6A-D4D231A7499A}" dt="2024-05-18T16:01:11.110" v="100" actId="478"/>
            <ac:cxnSpMkLst>
              <pc:docMk/>
              <pc:sldMasterMk cId="1314659246" sldId="2147483763"/>
              <pc:sldLayoutMk cId="614041847" sldId="2147483776"/>
              <ac:cxnSpMk id="10" creationId="{00000000-0000-0000-0000-000000000000}"/>
            </ac:cxnSpMkLst>
          </pc:cxnChg>
        </pc:sldLayoutChg>
        <pc:sldLayoutChg chg="addSp delSp modSp mod">
          <pc:chgData name="Boska Trbojevic" userId="bb0068d5af7276f4" providerId="LiveId" clId="{D78D1952-25AD-45CB-AF6A-D4D231A7499A}" dt="2024-05-18T16:55:49.723" v="584"/>
          <pc:sldLayoutMkLst>
            <pc:docMk/>
            <pc:sldMasterMk cId="1314659246" sldId="2147483763"/>
            <pc:sldLayoutMk cId="433614529" sldId="2147483777"/>
          </pc:sldLayoutMkLst>
          <pc:spChg chg="mod">
            <ac:chgData name="Boska Trbojevic" userId="bb0068d5af7276f4" providerId="LiveId" clId="{D78D1952-25AD-45CB-AF6A-D4D231A7499A}" dt="2024-05-18T16:01:31.017" v="105" actId="1076"/>
            <ac:spMkLst>
              <pc:docMk/>
              <pc:sldMasterMk cId="1314659246" sldId="2147483763"/>
              <pc:sldLayoutMk cId="433614529" sldId="2147483777"/>
              <ac:spMk id="3" creationId="{00000000-0000-0000-0000-000000000000}"/>
            </ac:spMkLst>
          </pc:spChg>
          <pc:spChg chg="mod">
            <ac:chgData name="Boska Trbojevic" userId="bb0068d5af7276f4" providerId="LiveId" clId="{D78D1952-25AD-45CB-AF6A-D4D231A7499A}" dt="2024-05-18T16:01:31.017" v="105" actId="1076"/>
            <ac:spMkLst>
              <pc:docMk/>
              <pc:sldMasterMk cId="1314659246" sldId="2147483763"/>
              <pc:sldLayoutMk cId="433614529" sldId="2147483777"/>
              <ac:spMk id="4" creationId="{00000000-0000-0000-0000-000000000000}"/>
            </ac:spMkLst>
          </pc:spChg>
          <pc:spChg chg="mod">
            <ac:chgData name="Boska Trbojevic" userId="bb0068d5af7276f4" providerId="LiveId" clId="{D78D1952-25AD-45CB-AF6A-D4D231A7499A}" dt="2024-05-18T16:01:31.017" v="105" actId="1076"/>
            <ac:spMkLst>
              <pc:docMk/>
              <pc:sldMasterMk cId="1314659246" sldId="2147483763"/>
              <pc:sldLayoutMk cId="433614529" sldId="2147483777"/>
              <ac:spMk id="5" creationId="{00000000-0000-0000-0000-000000000000}"/>
            </ac:spMkLst>
          </pc:spChg>
          <pc:spChg chg="mod">
            <ac:chgData name="Boska Trbojevic" userId="bb0068d5af7276f4" providerId="LiveId" clId="{D78D1952-25AD-45CB-AF6A-D4D231A7499A}" dt="2024-05-18T16:01:31.017" v="105" actId="1076"/>
            <ac:spMkLst>
              <pc:docMk/>
              <pc:sldMasterMk cId="1314659246" sldId="2147483763"/>
              <pc:sldLayoutMk cId="433614529" sldId="2147483777"/>
              <ac:spMk id="6" creationId="{00000000-0000-0000-0000-000000000000}"/>
            </ac:spMkLst>
          </pc:spChg>
          <pc:picChg chg="add mod">
            <ac:chgData name="Boska Trbojevic" userId="bb0068d5af7276f4" providerId="LiveId" clId="{D78D1952-25AD-45CB-AF6A-D4D231A7499A}" dt="2024-05-18T16:55:49.723" v="584"/>
            <ac:picMkLst>
              <pc:docMk/>
              <pc:sldMasterMk cId="1314659246" sldId="2147483763"/>
              <pc:sldLayoutMk cId="433614529" sldId="2147483777"/>
              <ac:picMk id="2" creationId="{8638EF26-08D3-B0CA-C56A-E3FCB6440F3F}"/>
            </ac:picMkLst>
          </pc:picChg>
          <pc:picChg chg="add mod">
            <ac:chgData name="Boska Trbojevic" userId="bb0068d5af7276f4" providerId="LiveId" clId="{D78D1952-25AD-45CB-AF6A-D4D231A7499A}" dt="2024-05-18T16:55:49.723" v="584"/>
            <ac:picMkLst>
              <pc:docMk/>
              <pc:sldMasterMk cId="1314659246" sldId="2147483763"/>
              <pc:sldLayoutMk cId="433614529" sldId="2147483777"/>
              <ac:picMk id="7" creationId="{8F46CCFE-B79A-58AA-A539-CEBA6AB197F9}"/>
            </ac:picMkLst>
          </pc:picChg>
          <pc:picChg chg="add mod">
            <ac:chgData name="Boska Trbojevic" userId="bb0068d5af7276f4" providerId="LiveId" clId="{D78D1952-25AD-45CB-AF6A-D4D231A7499A}" dt="2024-05-18T16:55:49.723" v="584"/>
            <ac:picMkLst>
              <pc:docMk/>
              <pc:sldMasterMk cId="1314659246" sldId="2147483763"/>
              <pc:sldLayoutMk cId="433614529" sldId="2147483777"/>
              <ac:picMk id="8" creationId="{56FF97EF-5882-141F-2E3E-6382F2909740}"/>
            </ac:picMkLst>
          </pc:picChg>
          <pc:picChg chg="add mod">
            <ac:chgData name="Boska Trbojevic" userId="bb0068d5af7276f4" providerId="LiveId" clId="{D78D1952-25AD-45CB-AF6A-D4D231A7499A}" dt="2024-05-18T16:55:49.723" v="584"/>
            <ac:picMkLst>
              <pc:docMk/>
              <pc:sldMasterMk cId="1314659246" sldId="2147483763"/>
              <pc:sldLayoutMk cId="433614529" sldId="2147483777"/>
              <ac:picMk id="9" creationId="{E097B8A8-BBAC-6F07-99FA-2D9204099767}"/>
            </ac:picMkLst>
          </pc:picChg>
          <pc:cxnChg chg="del">
            <ac:chgData name="Boska Trbojevic" userId="bb0068d5af7276f4" providerId="LiveId" clId="{D78D1952-25AD-45CB-AF6A-D4D231A7499A}" dt="2024-05-18T16:01:20.898" v="102" actId="478"/>
            <ac:cxnSpMkLst>
              <pc:docMk/>
              <pc:sldMasterMk cId="1314659246" sldId="2147483763"/>
              <pc:sldLayoutMk cId="433614529" sldId="2147483777"/>
              <ac:cxnSpMk id="11" creationId="{00000000-0000-0000-0000-000000000000}"/>
            </ac:cxnSpMkLst>
          </pc:cxnChg>
          <pc:cxnChg chg="del">
            <ac:chgData name="Boska Trbojevic" userId="bb0068d5af7276f4" providerId="LiveId" clId="{D78D1952-25AD-45CB-AF6A-D4D231A7499A}" dt="2024-05-18T16:01:35.538" v="107" actId="478"/>
            <ac:cxnSpMkLst>
              <pc:docMk/>
              <pc:sldMasterMk cId="1314659246" sldId="2147483763"/>
              <pc:sldLayoutMk cId="433614529" sldId="2147483777"/>
              <ac:cxnSpMk id="13" creationId="{00000000-0000-0000-0000-000000000000}"/>
            </ac:cxnSpMkLst>
          </pc:cxnChg>
          <pc:cxnChg chg="del">
            <ac:chgData name="Boska Trbojevic" userId="bb0068d5af7276f4" providerId="LiveId" clId="{D78D1952-25AD-45CB-AF6A-D4D231A7499A}" dt="2024-05-18T16:01:33.250" v="106" actId="478"/>
            <ac:cxnSpMkLst>
              <pc:docMk/>
              <pc:sldMasterMk cId="1314659246" sldId="2147483763"/>
              <pc:sldLayoutMk cId="433614529" sldId="2147483777"/>
              <ac:cxnSpMk id="15" creationId="{00000000-0000-0000-0000-000000000000}"/>
            </ac:cxnSpMkLst>
          </pc:cxnChg>
        </pc:sldLayoutChg>
        <pc:sldLayoutChg chg="addSp delSp modSp mod">
          <pc:chgData name="Boska Trbojevic" userId="bb0068d5af7276f4" providerId="LiveId" clId="{D78D1952-25AD-45CB-AF6A-D4D231A7499A}" dt="2024-05-18T16:55:51.665" v="585"/>
          <pc:sldLayoutMkLst>
            <pc:docMk/>
            <pc:sldMasterMk cId="1314659246" sldId="2147483763"/>
            <pc:sldLayoutMk cId="996564709" sldId="2147483785"/>
          </pc:sldLayoutMkLst>
          <pc:picChg chg="add mod">
            <ac:chgData name="Boska Trbojevic" userId="bb0068d5af7276f4" providerId="LiveId" clId="{D78D1952-25AD-45CB-AF6A-D4D231A7499A}" dt="2024-05-18T16:55:51.665" v="585"/>
            <ac:picMkLst>
              <pc:docMk/>
              <pc:sldMasterMk cId="1314659246" sldId="2147483763"/>
              <pc:sldLayoutMk cId="996564709" sldId="2147483785"/>
              <ac:picMk id="2" creationId="{EBC5E7CC-A5B4-5915-148E-0F645026CDDC}"/>
            </ac:picMkLst>
          </pc:picChg>
          <pc:picChg chg="add mod">
            <ac:chgData name="Boska Trbojevic" userId="bb0068d5af7276f4" providerId="LiveId" clId="{D78D1952-25AD-45CB-AF6A-D4D231A7499A}" dt="2024-05-18T16:55:51.665" v="585"/>
            <ac:picMkLst>
              <pc:docMk/>
              <pc:sldMasterMk cId="1314659246" sldId="2147483763"/>
              <pc:sldLayoutMk cId="996564709" sldId="2147483785"/>
              <ac:picMk id="3" creationId="{18B2C2C8-FFD4-39C7-9B9C-811C353C399C}"/>
            </ac:picMkLst>
          </pc:picChg>
          <pc:picChg chg="add mod">
            <ac:chgData name="Boska Trbojevic" userId="bb0068d5af7276f4" providerId="LiveId" clId="{D78D1952-25AD-45CB-AF6A-D4D231A7499A}" dt="2024-05-18T16:55:51.665" v="585"/>
            <ac:picMkLst>
              <pc:docMk/>
              <pc:sldMasterMk cId="1314659246" sldId="2147483763"/>
              <pc:sldLayoutMk cId="996564709" sldId="2147483785"/>
              <ac:picMk id="4" creationId="{66446138-4BBB-5B5D-2913-DEF4DB7BDC60}"/>
            </ac:picMkLst>
          </pc:picChg>
          <pc:picChg chg="add mod">
            <ac:chgData name="Boska Trbojevic" userId="bb0068d5af7276f4" providerId="LiveId" clId="{D78D1952-25AD-45CB-AF6A-D4D231A7499A}" dt="2024-05-18T16:55:51.665" v="585"/>
            <ac:picMkLst>
              <pc:docMk/>
              <pc:sldMasterMk cId="1314659246" sldId="2147483763"/>
              <pc:sldLayoutMk cId="996564709" sldId="2147483785"/>
              <ac:picMk id="5" creationId="{EA6A8F32-57FE-302E-13A3-768B05942C87}"/>
            </ac:picMkLst>
          </pc:picChg>
          <pc:cxnChg chg="del">
            <ac:chgData name="Boska Trbojevic" userId="bb0068d5af7276f4" providerId="LiveId" clId="{D78D1952-25AD-45CB-AF6A-D4D231A7499A}" dt="2024-05-18T16:01:40.547" v="108" actId="478"/>
            <ac:cxnSpMkLst>
              <pc:docMk/>
              <pc:sldMasterMk cId="1314659246" sldId="2147483763"/>
              <pc:sldLayoutMk cId="996564709" sldId="2147483785"/>
              <ac:cxnSpMk id="9" creationId="{00000000-0000-0000-0000-000000000000}"/>
            </ac:cxnSpMkLst>
          </pc:cxnChg>
        </pc:sldLayoutChg>
        <pc:sldLayoutChg chg="addSp delSp modSp mod ord setBg">
          <pc:chgData name="Boska Trbojevic" userId="bb0068d5af7276f4" providerId="LiveId" clId="{D78D1952-25AD-45CB-AF6A-D4D231A7499A}" dt="2024-05-20T13:18:16.126" v="1312"/>
          <pc:sldLayoutMkLst>
            <pc:docMk/>
            <pc:sldMasterMk cId="1314659246" sldId="2147483763"/>
            <pc:sldLayoutMk cId="1066818074" sldId="2147483788"/>
          </pc:sldLayoutMkLst>
          <pc:spChg chg="del">
            <ac:chgData name="Boska Trbojevic" userId="bb0068d5af7276f4" providerId="LiveId" clId="{D78D1952-25AD-45CB-AF6A-D4D231A7499A}" dt="2024-05-19T14:23:35.848" v="1087" actId="478"/>
            <ac:spMkLst>
              <pc:docMk/>
              <pc:sldMasterMk cId="1314659246" sldId="2147483763"/>
              <pc:sldLayoutMk cId="1066818074" sldId="2147483788"/>
              <ac:spMk id="3" creationId="{00000000-0000-0000-0000-000000000000}"/>
            </ac:spMkLst>
          </pc:spChg>
          <pc:spChg chg="mod">
            <ac:chgData name="Boska Trbojevic" userId="bb0068d5af7276f4" providerId="LiveId" clId="{D78D1952-25AD-45CB-AF6A-D4D231A7499A}" dt="2024-05-20T13:06:34.977" v="1209" actId="20577"/>
            <ac:spMkLst>
              <pc:docMk/>
              <pc:sldMasterMk cId="1314659246" sldId="2147483763"/>
              <pc:sldLayoutMk cId="1066818074" sldId="2147483788"/>
              <ac:spMk id="8" creationId="{133765B5-DECD-5A48-9FAC-961EE063CB3C}"/>
            </ac:spMkLst>
          </pc:spChg>
          <pc:spChg chg="del">
            <ac:chgData name="Boska Trbojevic" userId="bb0068d5af7276f4" providerId="LiveId" clId="{D78D1952-25AD-45CB-AF6A-D4D231A7499A}" dt="2024-05-18T15:53:20.542" v="32" actId="478"/>
            <ac:spMkLst>
              <pc:docMk/>
              <pc:sldMasterMk cId="1314659246" sldId="2147483763"/>
              <pc:sldLayoutMk cId="1066818074" sldId="2147483788"/>
              <ac:spMk id="10" creationId="{0C4506D0-A015-854C-9405-1B08C7189727}"/>
            </ac:spMkLst>
          </pc:spChg>
          <pc:spChg chg="mod">
            <ac:chgData name="Boska Trbojevic" userId="bb0068d5af7276f4" providerId="LiveId" clId="{D78D1952-25AD-45CB-AF6A-D4D231A7499A}" dt="2024-05-19T14:24:19.022" v="1093" actId="1076"/>
            <ac:spMkLst>
              <pc:docMk/>
              <pc:sldMasterMk cId="1314659246" sldId="2147483763"/>
              <pc:sldLayoutMk cId="1066818074" sldId="2147483788"/>
              <ac:spMk id="11" creationId="{00000000-0000-0000-0000-000000000000}"/>
            </ac:spMkLst>
          </pc:spChg>
          <pc:spChg chg="del">
            <ac:chgData name="Boska Trbojevic" userId="bb0068d5af7276f4" providerId="LiveId" clId="{D78D1952-25AD-45CB-AF6A-D4D231A7499A}" dt="2024-05-18T15:53:10.246" v="29" actId="478"/>
            <ac:spMkLst>
              <pc:docMk/>
              <pc:sldMasterMk cId="1314659246" sldId="2147483763"/>
              <pc:sldLayoutMk cId="1066818074" sldId="2147483788"/>
              <ac:spMk id="14" creationId="{B3E712F2-E8D7-C842-81F3-AD1F12C76EB5}"/>
            </ac:spMkLst>
          </pc:spChg>
          <pc:picChg chg="add mod">
            <ac:chgData name="Boska Trbojevic" userId="bb0068d5af7276f4" providerId="LiveId" clId="{D78D1952-25AD-45CB-AF6A-D4D231A7499A}" dt="2024-05-18T16:56:08.005" v="595"/>
            <ac:picMkLst>
              <pc:docMk/>
              <pc:sldMasterMk cId="1314659246" sldId="2147483763"/>
              <pc:sldLayoutMk cId="1066818074" sldId="2147483788"/>
              <ac:picMk id="2" creationId="{63E43DC3-8BDB-1020-8A51-46F339A22D02}"/>
            </ac:picMkLst>
          </pc:picChg>
          <pc:picChg chg="add mod">
            <ac:chgData name="Boska Trbojevic" userId="bb0068d5af7276f4" providerId="LiveId" clId="{D78D1952-25AD-45CB-AF6A-D4D231A7499A}" dt="2024-05-20T13:18:16.126" v="1312"/>
            <ac:picMkLst>
              <pc:docMk/>
              <pc:sldMasterMk cId="1314659246" sldId="2147483763"/>
              <pc:sldLayoutMk cId="1066818074" sldId="2147483788"/>
              <ac:picMk id="2" creationId="{E6964134-F274-8C36-5DB4-263EE1A7F3BC}"/>
            </ac:picMkLst>
          </pc:picChg>
          <pc:picChg chg="add mod">
            <ac:chgData name="Boska Trbojevic" userId="bb0068d5af7276f4" providerId="LiveId" clId="{D78D1952-25AD-45CB-AF6A-D4D231A7499A}" dt="2024-05-20T13:18:16.126" v="1312"/>
            <ac:picMkLst>
              <pc:docMk/>
              <pc:sldMasterMk cId="1314659246" sldId="2147483763"/>
              <pc:sldLayoutMk cId="1066818074" sldId="2147483788"/>
              <ac:picMk id="3" creationId="{D0503896-CFFA-7BCA-0B51-477C04A163B3}"/>
            </ac:picMkLst>
          </pc:picChg>
          <pc:picChg chg="add mod">
            <ac:chgData name="Boska Trbojevic" userId="bb0068d5af7276f4" providerId="LiveId" clId="{D78D1952-25AD-45CB-AF6A-D4D231A7499A}" dt="2024-05-20T13:18:16.126" v="1312"/>
            <ac:picMkLst>
              <pc:docMk/>
              <pc:sldMasterMk cId="1314659246" sldId="2147483763"/>
              <pc:sldLayoutMk cId="1066818074" sldId="2147483788"/>
              <ac:picMk id="4" creationId="{7F78DFBF-63E9-7B5D-88EB-7688513B3D4F}"/>
            </ac:picMkLst>
          </pc:picChg>
          <pc:picChg chg="add mod">
            <ac:chgData name="Boska Trbojevic" userId="bb0068d5af7276f4" providerId="LiveId" clId="{D78D1952-25AD-45CB-AF6A-D4D231A7499A}" dt="2024-05-18T16:56:08.005" v="595"/>
            <ac:picMkLst>
              <pc:docMk/>
              <pc:sldMasterMk cId="1314659246" sldId="2147483763"/>
              <pc:sldLayoutMk cId="1066818074" sldId="2147483788"/>
              <ac:picMk id="4" creationId="{FEDA1225-E6B7-EB48-CA82-386E2E2DED8E}"/>
            </ac:picMkLst>
          </pc:picChg>
          <pc:picChg chg="add mod">
            <ac:chgData name="Boska Trbojevic" userId="bb0068d5af7276f4" providerId="LiveId" clId="{D78D1952-25AD-45CB-AF6A-D4D231A7499A}" dt="2024-05-20T13:18:16.126" v="1312"/>
            <ac:picMkLst>
              <pc:docMk/>
              <pc:sldMasterMk cId="1314659246" sldId="2147483763"/>
              <pc:sldLayoutMk cId="1066818074" sldId="2147483788"/>
              <ac:picMk id="5" creationId="{0379A46E-2C1F-8F53-F7C6-6E5662F455A0}"/>
            </ac:picMkLst>
          </pc:picChg>
          <pc:picChg chg="del">
            <ac:chgData name="Boska Trbojevic" userId="bb0068d5af7276f4" providerId="LiveId" clId="{D78D1952-25AD-45CB-AF6A-D4D231A7499A}" dt="2024-05-18T15:47:56.478" v="7" actId="478"/>
            <ac:picMkLst>
              <pc:docMk/>
              <pc:sldMasterMk cId="1314659246" sldId="2147483763"/>
              <pc:sldLayoutMk cId="1066818074" sldId="2147483788"/>
              <ac:picMk id="5" creationId="{341AD0A9-7083-F8E8-9469-E0970BA4E4CF}"/>
            </ac:picMkLst>
          </pc:picChg>
          <pc:picChg chg="add mod">
            <ac:chgData name="Boska Trbojevic" userId="bb0068d5af7276f4" providerId="LiveId" clId="{D78D1952-25AD-45CB-AF6A-D4D231A7499A}" dt="2024-05-18T16:56:08.005" v="595"/>
            <ac:picMkLst>
              <pc:docMk/>
              <pc:sldMasterMk cId="1314659246" sldId="2147483763"/>
              <pc:sldLayoutMk cId="1066818074" sldId="2147483788"/>
              <ac:picMk id="5" creationId="{501BA294-9632-AB4C-6687-5ADBFAEC5163}"/>
            </ac:picMkLst>
          </pc:picChg>
          <pc:picChg chg="add mod">
            <ac:chgData name="Boska Trbojevic" userId="bb0068d5af7276f4" providerId="LiveId" clId="{D78D1952-25AD-45CB-AF6A-D4D231A7499A}" dt="2024-05-20T13:18:16.126" v="1312"/>
            <ac:picMkLst>
              <pc:docMk/>
              <pc:sldMasterMk cId="1314659246" sldId="2147483763"/>
              <pc:sldLayoutMk cId="1066818074" sldId="2147483788"/>
              <ac:picMk id="6" creationId="{179078E0-996C-1F08-3CD6-DA5E86AF129F}"/>
            </ac:picMkLst>
          </pc:picChg>
          <pc:picChg chg="add mod">
            <ac:chgData name="Boska Trbojevic" userId="bb0068d5af7276f4" providerId="LiveId" clId="{D78D1952-25AD-45CB-AF6A-D4D231A7499A}" dt="2024-05-18T16:56:08.005" v="595"/>
            <ac:picMkLst>
              <pc:docMk/>
              <pc:sldMasterMk cId="1314659246" sldId="2147483763"/>
              <pc:sldLayoutMk cId="1066818074" sldId="2147483788"/>
              <ac:picMk id="6" creationId="{8BB01362-3F0F-6FAC-DC01-5C8B907F8D63}"/>
            </ac:picMkLst>
          </pc:picChg>
          <pc:picChg chg="add del mod">
            <ac:chgData name="Boska Trbojevic" userId="bb0068d5af7276f4" providerId="LiveId" clId="{D78D1952-25AD-45CB-AF6A-D4D231A7499A}" dt="2024-05-19T14:24:54.905" v="1096" actId="478"/>
            <ac:picMkLst>
              <pc:docMk/>
              <pc:sldMasterMk cId="1314659246" sldId="2147483763"/>
              <pc:sldLayoutMk cId="1066818074" sldId="2147483788"/>
              <ac:picMk id="7" creationId="{75750549-C92E-0E47-2FAF-7C95F3BFB8A8}"/>
            </ac:picMkLst>
          </pc:picChg>
          <pc:picChg chg="add del mod">
            <ac:chgData name="Boska Trbojevic" userId="bb0068d5af7276f4" providerId="LiveId" clId="{D78D1952-25AD-45CB-AF6A-D4D231A7499A}" dt="2024-05-19T14:24:54.905" v="1096" actId="478"/>
            <ac:picMkLst>
              <pc:docMk/>
              <pc:sldMasterMk cId="1314659246" sldId="2147483763"/>
              <pc:sldLayoutMk cId="1066818074" sldId="2147483788"/>
              <ac:picMk id="9" creationId="{092F1DB0-95A9-91E2-05E4-78A0C18C9BB5}"/>
            </ac:picMkLst>
          </pc:picChg>
          <pc:picChg chg="add del mod">
            <ac:chgData name="Boska Trbojevic" userId="bb0068d5af7276f4" providerId="LiveId" clId="{D78D1952-25AD-45CB-AF6A-D4D231A7499A}" dt="2024-05-19T14:24:54.905" v="1096" actId="478"/>
            <ac:picMkLst>
              <pc:docMk/>
              <pc:sldMasterMk cId="1314659246" sldId="2147483763"/>
              <pc:sldLayoutMk cId="1066818074" sldId="2147483788"/>
              <ac:picMk id="10" creationId="{88DB12B5-1FAA-3DF9-ADEB-09BF884D38E4}"/>
            </ac:picMkLst>
          </pc:picChg>
          <pc:picChg chg="add del mod">
            <ac:chgData name="Boska Trbojevic" userId="bb0068d5af7276f4" providerId="LiveId" clId="{D78D1952-25AD-45CB-AF6A-D4D231A7499A}" dt="2024-05-19T14:24:54.905" v="1096" actId="478"/>
            <ac:picMkLst>
              <pc:docMk/>
              <pc:sldMasterMk cId="1314659246" sldId="2147483763"/>
              <pc:sldLayoutMk cId="1066818074" sldId="2147483788"/>
              <ac:picMk id="12" creationId="{185B5988-5714-9218-A937-C0E985F1519D}"/>
            </ac:picMkLst>
          </pc:picChg>
          <pc:picChg chg="del">
            <ac:chgData name="Boska Trbojevic" userId="bb0068d5af7276f4" providerId="LiveId" clId="{D78D1952-25AD-45CB-AF6A-D4D231A7499A}" dt="2024-05-18T15:53:12.153" v="30" actId="478"/>
            <ac:picMkLst>
              <pc:docMk/>
              <pc:sldMasterMk cId="1314659246" sldId="2147483763"/>
              <pc:sldLayoutMk cId="1066818074" sldId="2147483788"/>
              <ac:picMk id="12" creationId="{B1F02546-23CC-3B42-88B4-8DC5B4CE04F4}"/>
            </ac:picMkLst>
          </pc:picChg>
          <pc:picChg chg="add del mod">
            <ac:chgData name="Boska Trbojevic" userId="bb0068d5af7276f4" providerId="LiveId" clId="{D78D1952-25AD-45CB-AF6A-D4D231A7499A}" dt="2024-05-20T13:18:15.778" v="1311" actId="478"/>
            <ac:picMkLst>
              <pc:docMk/>
              <pc:sldMasterMk cId="1314659246" sldId="2147483763"/>
              <pc:sldLayoutMk cId="1066818074" sldId="2147483788"/>
              <ac:picMk id="13" creationId="{21EB5782-E555-DA33-FB2A-DEA39FAE9CEB}"/>
            </ac:picMkLst>
          </pc:picChg>
          <pc:picChg chg="del">
            <ac:chgData name="Boska Trbojevic" userId="bb0068d5af7276f4" providerId="LiveId" clId="{D78D1952-25AD-45CB-AF6A-D4D231A7499A}" dt="2024-05-18T15:47:58.032" v="8" actId="478"/>
            <ac:picMkLst>
              <pc:docMk/>
              <pc:sldMasterMk cId="1314659246" sldId="2147483763"/>
              <pc:sldLayoutMk cId="1066818074" sldId="2147483788"/>
              <ac:picMk id="13" creationId="{A67DAC09-ADD1-BC49-931C-98CAFD954210}"/>
            </ac:picMkLst>
          </pc:picChg>
          <pc:picChg chg="add del mod">
            <ac:chgData name="Boska Trbojevic" userId="bb0068d5af7276f4" providerId="LiveId" clId="{D78D1952-25AD-45CB-AF6A-D4D231A7499A}" dt="2024-05-20T13:18:15.778" v="1311" actId="478"/>
            <ac:picMkLst>
              <pc:docMk/>
              <pc:sldMasterMk cId="1314659246" sldId="2147483763"/>
              <pc:sldLayoutMk cId="1066818074" sldId="2147483788"/>
              <ac:picMk id="14" creationId="{BB32BA6E-9317-D9CF-AB10-7845E2202DE6}"/>
            </ac:picMkLst>
          </pc:picChg>
          <pc:picChg chg="add del mod">
            <ac:chgData name="Boska Trbojevic" userId="bb0068d5af7276f4" providerId="LiveId" clId="{D78D1952-25AD-45CB-AF6A-D4D231A7499A}" dt="2024-05-20T13:18:15.778" v="1311" actId="478"/>
            <ac:picMkLst>
              <pc:docMk/>
              <pc:sldMasterMk cId="1314659246" sldId="2147483763"/>
              <pc:sldLayoutMk cId="1066818074" sldId="2147483788"/>
              <ac:picMk id="15" creationId="{D8326355-A7FB-C07A-21C9-87D2884A31F3}"/>
            </ac:picMkLst>
          </pc:picChg>
          <pc:picChg chg="add del mod">
            <ac:chgData name="Boska Trbojevic" userId="bb0068d5af7276f4" providerId="LiveId" clId="{D78D1952-25AD-45CB-AF6A-D4D231A7499A}" dt="2024-05-20T13:18:15.778" v="1311" actId="478"/>
            <ac:picMkLst>
              <pc:docMk/>
              <pc:sldMasterMk cId="1314659246" sldId="2147483763"/>
              <pc:sldLayoutMk cId="1066818074" sldId="2147483788"/>
              <ac:picMk id="16" creationId="{D53223F8-E97F-770A-93CC-09F1A8CF8504}"/>
            </ac:picMkLst>
          </pc:picChg>
        </pc:sldLayoutChg>
        <pc:sldLayoutChg chg="addSp delSp modSp mod">
          <pc:chgData name="Boska Trbojevic" userId="bb0068d5af7276f4" providerId="LiveId" clId="{D78D1952-25AD-45CB-AF6A-D4D231A7499A}" dt="2024-05-18T16:55:53.113" v="586"/>
          <pc:sldLayoutMkLst>
            <pc:docMk/>
            <pc:sldMasterMk cId="1314659246" sldId="2147483763"/>
            <pc:sldLayoutMk cId="1849074259" sldId="2147483789"/>
          </pc:sldLayoutMkLst>
          <pc:spChg chg="del">
            <ac:chgData name="Boska Trbojevic" userId="bb0068d5af7276f4" providerId="LiveId" clId="{D78D1952-25AD-45CB-AF6A-D4D231A7499A}" dt="2024-05-18T16:01:44.926" v="109" actId="478"/>
            <ac:spMkLst>
              <pc:docMk/>
              <pc:sldMasterMk cId="1314659246" sldId="2147483763"/>
              <pc:sldLayoutMk cId="1849074259" sldId="2147483789"/>
              <ac:spMk id="2" creationId="{70169CF0-DEAB-C721-22CD-E26095FF75A0}"/>
            </ac:spMkLst>
          </pc:spChg>
          <pc:picChg chg="add mod">
            <ac:chgData name="Boska Trbojevic" userId="bb0068d5af7276f4" providerId="LiveId" clId="{D78D1952-25AD-45CB-AF6A-D4D231A7499A}" dt="2024-05-18T16:55:53.113" v="586"/>
            <ac:picMkLst>
              <pc:docMk/>
              <pc:sldMasterMk cId="1314659246" sldId="2147483763"/>
              <pc:sldLayoutMk cId="1849074259" sldId="2147483789"/>
              <ac:picMk id="2" creationId="{50789AB0-220A-6F51-D7F0-D87828103FA2}"/>
            </ac:picMkLst>
          </pc:picChg>
          <pc:picChg chg="add mod">
            <ac:chgData name="Boska Trbojevic" userId="bb0068d5af7276f4" providerId="LiveId" clId="{D78D1952-25AD-45CB-AF6A-D4D231A7499A}" dt="2024-05-18T16:55:53.113" v="586"/>
            <ac:picMkLst>
              <pc:docMk/>
              <pc:sldMasterMk cId="1314659246" sldId="2147483763"/>
              <pc:sldLayoutMk cId="1849074259" sldId="2147483789"/>
              <ac:picMk id="3" creationId="{529ABD34-540D-B8D6-B089-4C1372054512}"/>
            </ac:picMkLst>
          </pc:picChg>
          <pc:picChg chg="add mod">
            <ac:chgData name="Boska Trbojevic" userId="bb0068d5af7276f4" providerId="LiveId" clId="{D78D1952-25AD-45CB-AF6A-D4D231A7499A}" dt="2024-05-18T16:55:53.113" v="586"/>
            <ac:picMkLst>
              <pc:docMk/>
              <pc:sldMasterMk cId="1314659246" sldId="2147483763"/>
              <pc:sldLayoutMk cId="1849074259" sldId="2147483789"/>
              <ac:picMk id="4" creationId="{199559CF-2559-237E-D564-7FCAE6B239CB}"/>
            </ac:picMkLst>
          </pc:picChg>
          <pc:picChg chg="add mod">
            <ac:chgData name="Boska Trbojevic" userId="bb0068d5af7276f4" providerId="LiveId" clId="{D78D1952-25AD-45CB-AF6A-D4D231A7499A}" dt="2024-05-18T16:55:53.113" v="586"/>
            <ac:picMkLst>
              <pc:docMk/>
              <pc:sldMasterMk cId="1314659246" sldId="2147483763"/>
              <pc:sldLayoutMk cId="1849074259" sldId="2147483789"/>
              <ac:picMk id="5" creationId="{47A5CAF4-B436-3B59-1865-246761BC8AA3}"/>
            </ac:picMkLst>
          </pc:picChg>
        </pc:sldLayoutChg>
        <pc:sldLayoutChg chg="addSp delSp modSp mod setBg">
          <pc:chgData name="Boska Trbojevic" userId="bb0068d5af7276f4" providerId="LiveId" clId="{D78D1952-25AD-45CB-AF6A-D4D231A7499A}" dt="2024-05-20T13:11:01.476" v="1260" actId="1076"/>
          <pc:sldLayoutMkLst>
            <pc:docMk/>
            <pc:sldMasterMk cId="1314659246" sldId="2147483763"/>
            <pc:sldLayoutMk cId="3835981041" sldId="2147483790"/>
          </pc:sldLayoutMkLst>
          <pc:spChg chg="del mod">
            <ac:chgData name="Boska Trbojevic" userId="bb0068d5af7276f4" providerId="LiveId" clId="{D78D1952-25AD-45CB-AF6A-D4D231A7499A}" dt="2024-05-18T15:53:27.475" v="34" actId="478"/>
            <ac:spMkLst>
              <pc:docMk/>
              <pc:sldMasterMk cId="1314659246" sldId="2147483763"/>
              <pc:sldLayoutMk cId="3835981041" sldId="2147483790"/>
              <ac:spMk id="3" creationId="{BC85DF64-3FDE-85E0-FF34-7C07F18A1A0C}"/>
            </ac:spMkLst>
          </pc:spChg>
          <pc:spChg chg="mod">
            <ac:chgData name="Boska Trbojevic" userId="bb0068d5af7276f4" providerId="LiveId" clId="{D78D1952-25AD-45CB-AF6A-D4D231A7499A}" dt="2024-05-20T13:11:01.476" v="1260" actId="1076"/>
            <ac:spMkLst>
              <pc:docMk/>
              <pc:sldMasterMk cId="1314659246" sldId="2147483763"/>
              <pc:sldLayoutMk cId="3835981041" sldId="2147483790"/>
              <ac:spMk id="9" creationId="{21321261-C6C5-D841-9E2B-C4C79C4C7388}"/>
            </ac:spMkLst>
          </pc:spChg>
          <pc:spChg chg="mod">
            <ac:chgData name="Boska Trbojevic" userId="bb0068d5af7276f4" providerId="LiveId" clId="{D78D1952-25AD-45CB-AF6A-D4D231A7499A}" dt="2024-05-20T13:11:01.476" v="1260" actId="1076"/>
            <ac:spMkLst>
              <pc:docMk/>
              <pc:sldMasterMk cId="1314659246" sldId="2147483763"/>
              <pc:sldLayoutMk cId="3835981041" sldId="2147483790"/>
              <ac:spMk id="13" creationId="{3447097F-AB72-7346-9E9D-08EABAD071F1}"/>
            </ac:spMkLst>
          </pc:spChg>
          <pc:spChg chg="add del">
            <ac:chgData name="Boska Trbojevic" userId="bb0068d5af7276f4" providerId="LiveId" clId="{D78D1952-25AD-45CB-AF6A-D4D231A7499A}" dt="2024-05-18T16:46:31.528" v="396" actId="478"/>
            <ac:spMkLst>
              <pc:docMk/>
              <pc:sldMasterMk cId="1314659246" sldId="2147483763"/>
              <pc:sldLayoutMk cId="3835981041" sldId="2147483790"/>
              <ac:spMk id="15" creationId="{47034BA3-AB14-0E4B-AFEE-E5E3E3B28E3A}"/>
            </ac:spMkLst>
          </pc:spChg>
          <pc:spChg chg="del mod">
            <ac:chgData name="Boska Trbojevic" userId="bb0068d5af7276f4" providerId="LiveId" clId="{D78D1952-25AD-45CB-AF6A-D4D231A7499A}" dt="2024-05-18T15:53:25.046" v="33" actId="478"/>
            <ac:spMkLst>
              <pc:docMk/>
              <pc:sldMasterMk cId="1314659246" sldId="2147483763"/>
              <pc:sldLayoutMk cId="3835981041" sldId="2147483790"/>
              <ac:spMk id="19" creationId="{7D7C2647-0928-B74A-A1DE-692AE1222065}"/>
            </ac:spMkLst>
          </pc:spChg>
          <pc:picChg chg="add mod">
            <ac:chgData name="Boska Trbojevic" userId="bb0068d5af7276f4" providerId="LiveId" clId="{D78D1952-25AD-45CB-AF6A-D4D231A7499A}" dt="2024-05-18T16:45:46.032" v="388" actId="931"/>
            <ac:picMkLst>
              <pc:docMk/>
              <pc:sldMasterMk cId="1314659246" sldId="2147483763"/>
              <pc:sldLayoutMk cId="3835981041" sldId="2147483790"/>
              <ac:picMk id="4" creationId="{5CEB6D90-9DD8-E059-AA6E-5EEB83A50E2F}"/>
            </ac:picMkLst>
          </pc:picChg>
          <pc:picChg chg="del">
            <ac:chgData name="Boska Trbojevic" userId="bb0068d5af7276f4" providerId="LiveId" clId="{D78D1952-25AD-45CB-AF6A-D4D231A7499A}" dt="2024-05-18T15:47:38.770" v="5" actId="478"/>
            <ac:picMkLst>
              <pc:docMk/>
              <pc:sldMasterMk cId="1314659246" sldId="2147483763"/>
              <pc:sldLayoutMk cId="3835981041" sldId="2147483790"/>
              <ac:picMk id="4" creationId="{6CADBF34-34F2-4FB4-EA13-4B4846C05E90}"/>
            </ac:picMkLst>
          </pc:picChg>
          <pc:picChg chg="add mod">
            <ac:chgData name="Boska Trbojevic" userId="bb0068d5af7276f4" providerId="LiveId" clId="{D78D1952-25AD-45CB-AF6A-D4D231A7499A}" dt="2024-05-18T16:45:46.032" v="388" actId="931"/>
            <ac:picMkLst>
              <pc:docMk/>
              <pc:sldMasterMk cId="1314659246" sldId="2147483763"/>
              <pc:sldLayoutMk cId="3835981041" sldId="2147483790"/>
              <ac:picMk id="6" creationId="{DE7F4352-1338-BD15-7D0B-665BF34344E5}"/>
            </ac:picMkLst>
          </pc:picChg>
          <pc:picChg chg="add mod">
            <ac:chgData name="Boska Trbojevic" userId="bb0068d5af7276f4" providerId="LiveId" clId="{D78D1952-25AD-45CB-AF6A-D4D231A7499A}" dt="2024-05-18T16:45:46.032" v="388" actId="931"/>
            <ac:picMkLst>
              <pc:docMk/>
              <pc:sldMasterMk cId="1314659246" sldId="2147483763"/>
              <pc:sldLayoutMk cId="3835981041" sldId="2147483790"/>
              <ac:picMk id="8" creationId="{78BBE96B-8191-B610-3D55-326E14625D00}"/>
            </ac:picMkLst>
          </pc:picChg>
          <pc:picChg chg="add mod">
            <ac:chgData name="Boska Trbojevic" userId="bb0068d5af7276f4" providerId="LiveId" clId="{D78D1952-25AD-45CB-AF6A-D4D231A7499A}" dt="2024-05-18T16:45:46.032" v="388" actId="931"/>
            <ac:picMkLst>
              <pc:docMk/>
              <pc:sldMasterMk cId="1314659246" sldId="2147483763"/>
              <pc:sldLayoutMk cId="3835981041" sldId="2147483790"/>
              <ac:picMk id="11" creationId="{94DCCCA6-4AA2-7F47-CB8F-7D5225B7817D}"/>
            </ac:picMkLst>
          </pc:picChg>
          <pc:picChg chg="add mod">
            <ac:chgData name="Boska Trbojevic" userId="bb0068d5af7276f4" providerId="LiveId" clId="{D78D1952-25AD-45CB-AF6A-D4D231A7499A}" dt="2024-05-18T16:45:46.032" v="388" actId="931"/>
            <ac:picMkLst>
              <pc:docMk/>
              <pc:sldMasterMk cId="1314659246" sldId="2147483763"/>
              <pc:sldLayoutMk cId="3835981041" sldId="2147483790"/>
              <ac:picMk id="14" creationId="{CDB6E0B6-1862-4F9A-D9B5-33151245AB5E}"/>
            </ac:picMkLst>
          </pc:picChg>
          <pc:picChg chg="add mod">
            <ac:chgData name="Boska Trbojevic" userId="bb0068d5af7276f4" providerId="LiveId" clId="{D78D1952-25AD-45CB-AF6A-D4D231A7499A}" dt="2024-05-18T16:45:46.032" v="388" actId="931"/>
            <ac:picMkLst>
              <pc:docMk/>
              <pc:sldMasterMk cId="1314659246" sldId="2147483763"/>
              <pc:sldLayoutMk cId="3835981041" sldId="2147483790"/>
              <ac:picMk id="17" creationId="{80488B1F-DE00-410F-D584-DE983FE40750}"/>
            </ac:picMkLst>
          </pc:picChg>
          <pc:picChg chg="add del mod">
            <ac:chgData name="Boska Trbojevic" userId="bb0068d5af7276f4" providerId="LiveId" clId="{D78D1952-25AD-45CB-AF6A-D4D231A7499A}" dt="2024-05-19T14:16:52.779" v="1009" actId="478"/>
            <ac:picMkLst>
              <pc:docMk/>
              <pc:sldMasterMk cId="1314659246" sldId="2147483763"/>
              <pc:sldLayoutMk cId="3835981041" sldId="2147483790"/>
              <ac:picMk id="18" creationId="{0AF412B9-D410-3000-2B06-2551DB3D7907}"/>
            </ac:picMkLst>
          </pc:picChg>
          <pc:picChg chg="add del mod">
            <ac:chgData name="Boska Trbojevic" userId="bb0068d5af7276f4" providerId="LiveId" clId="{D78D1952-25AD-45CB-AF6A-D4D231A7499A}" dt="2024-05-19T14:16:52.779" v="1009" actId="478"/>
            <ac:picMkLst>
              <pc:docMk/>
              <pc:sldMasterMk cId="1314659246" sldId="2147483763"/>
              <pc:sldLayoutMk cId="3835981041" sldId="2147483790"/>
              <ac:picMk id="19" creationId="{6A322309-E538-F595-BBDC-71F8CCC12674}"/>
            </ac:picMkLst>
          </pc:picChg>
          <pc:picChg chg="add del mod">
            <ac:chgData name="Boska Trbojevic" userId="bb0068d5af7276f4" providerId="LiveId" clId="{D78D1952-25AD-45CB-AF6A-D4D231A7499A}" dt="2024-05-19T14:16:52.779" v="1009" actId="478"/>
            <ac:picMkLst>
              <pc:docMk/>
              <pc:sldMasterMk cId="1314659246" sldId="2147483763"/>
              <pc:sldLayoutMk cId="3835981041" sldId="2147483790"/>
              <ac:picMk id="20" creationId="{7D659C19-FF26-BAF6-83DC-4DC65FF1269B}"/>
            </ac:picMkLst>
          </pc:picChg>
          <pc:picChg chg="add del mod">
            <ac:chgData name="Boska Trbojevic" userId="bb0068d5af7276f4" providerId="LiveId" clId="{D78D1952-25AD-45CB-AF6A-D4D231A7499A}" dt="2024-05-19T14:16:52.779" v="1009" actId="478"/>
            <ac:picMkLst>
              <pc:docMk/>
              <pc:sldMasterMk cId="1314659246" sldId="2147483763"/>
              <pc:sldLayoutMk cId="3835981041" sldId="2147483790"/>
              <ac:picMk id="21" creationId="{29BD8ADF-7937-F51C-1613-409570BEFD7C}"/>
            </ac:picMkLst>
          </pc:picChg>
          <pc:picChg chg="del">
            <ac:chgData name="Boska Trbojevic" userId="bb0068d5af7276f4" providerId="LiveId" clId="{D78D1952-25AD-45CB-AF6A-D4D231A7499A}" dt="2024-05-18T15:47:40.882" v="6" actId="478"/>
            <ac:picMkLst>
              <pc:docMk/>
              <pc:sldMasterMk cId="1314659246" sldId="2147483763"/>
              <pc:sldLayoutMk cId="3835981041" sldId="2147483790"/>
              <ac:picMk id="21" creationId="{6F9D659C-9524-6C48-A639-B37EB250CBE3}"/>
            </ac:picMkLst>
          </pc:picChg>
        </pc:sldLayoutChg>
        <pc:sldLayoutChg chg="addSp modSp modTransition">
          <pc:chgData name="Boska Trbojevic" userId="bb0068d5af7276f4" providerId="LiveId" clId="{D78D1952-25AD-45CB-AF6A-D4D231A7499A}" dt="2024-05-18T16:55:54.630" v="587"/>
          <pc:sldLayoutMkLst>
            <pc:docMk/>
            <pc:sldMasterMk cId="1314659246" sldId="2147483763"/>
            <pc:sldLayoutMk cId="3362808555" sldId="2147483797"/>
          </pc:sldLayoutMkLst>
          <pc:picChg chg="add mod">
            <ac:chgData name="Boska Trbojevic" userId="bb0068d5af7276f4" providerId="LiveId" clId="{D78D1952-25AD-45CB-AF6A-D4D231A7499A}" dt="2024-05-18T16:55:54.630" v="587"/>
            <ac:picMkLst>
              <pc:docMk/>
              <pc:sldMasterMk cId="1314659246" sldId="2147483763"/>
              <pc:sldLayoutMk cId="3362808555" sldId="2147483797"/>
              <ac:picMk id="2" creationId="{D8964523-8059-8450-5438-57EBD3F8A95C}"/>
            </ac:picMkLst>
          </pc:picChg>
          <pc:picChg chg="add mod">
            <ac:chgData name="Boska Trbojevic" userId="bb0068d5af7276f4" providerId="LiveId" clId="{D78D1952-25AD-45CB-AF6A-D4D231A7499A}" dt="2024-05-18T16:55:54.630" v="587"/>
            <ac:picMkLst>
              <pc:docMk/>
              <pc:sldMasterMk cId="1314659246" sldId="2147483763"/>
              <pc:sldLayoutMk cId="3362808555" sldId="2147483797"/>
              <ac:picMk id="3" creationId="{B646393E-1820-93F7-2BA2-421BD06685CA}"/>
            </ac:picMkLst>
          </pc:picChg>
          <pc:picChg chg="add mod">
            <ac:chgData name="Boska Trbojevic" userId="bb0068d5af7276f4" providerId="LiveId" clId="{D78D1952-25AD-45CB-AF6A-D4D231A7499A}" dt="2024-05-18T16:55:54.630" v="587"/>
            <ac:picMkLst>
              <pc:docMk/>
              <pc:sldMasterMk cId="1314659246" sldId="2147483763"/>
              <pc:sldLayoutMk cId="3362808555" sldId="2147483797"/>
              <ac:picMk id="4" creationId="{B9FDA9F3-7CCC-C609-18F2-0DCF87B06ECA}"/>
            </ac:picMkLst>
          </pc:picChg>
          <pc:picChg chg="add mod">
            <ac:chgData name="Boska Trbojevic" userId="bb0068d5af7276f4" providerId="LiveId" clId="{D78D1952-25AD-45CB-AF6A-D4D231A7499A}" dt="2024-05-18T16:55:54.630" v="587"/>
            <ac:picMkLst>
              <pc:docMk/>
              <pc:sldMasterMk cId="1314659246" sldId="2147483763"/>
              <pc:sldLayoutMk cId="3362808555" sldId="2147483797"/>
              <ac:picMk id="5" creationId="{F8A66DD9-C366-A101-E86F-2894D5755D9E}"/>
            </ac:picMkLst>
          </pc:picChg>
        </pc:sldLayoutChg>
        <pc:sldLayoutChg chg="del modTransition">
          <pc:chgData name="Boska Trbojevic" userId="bb0068d5af7276f4" providerId="LiveId" clId="{D78D1952-25AD-45CB-AF6A-D4D231A7499A}" dt="2024-05-18T15:54:14.556" v="39" actId="2696"/>
          <pc:sldLayoutMkLst>
            <pc:docMk/>
            <pc:sldMasterMk cId="1314659246" sldId="2147483763"/>
            <pc:sldLayoutMk cId="950169840" sldId="2147483798"/>
          </pc:sldLayoutMkLst>
        </pc:sldLayoutChg>
        <pc:sldLayoutChg chg="addSp modSp modTransition">
          <pc:chgData name="Boska Trbojevic" userId="bb0068d5af7276f4" providerId="LiveId" clId="{D78D1952-25AD-45CB-AF6A-D4D231A7499A}" dt="2024-05-18T16:55:56.286" v="588"/>
          <pc:sldLayoutMkLst>
            <pc:docMk/>
            <pc:sldMasterMk cId="1314659246" sldId="2147483763"/>
            <pc:sldLayoutMk cId="2904436416" sldId="2147483816"/>
          </pc:sldLayoutMkLst>
          <pc:picChg chg="add mod">
            <ac:chgData name="Boska Trbojevic" userId="bb0068d5af7276f4" providerId="LiveId" clId="{D78D1952-25AD-45CB-AF6A-D4D231A7499A}" dt="2024-05-18T16:55:56.286" v="588"/>
            <ac:picMkLst>
              <pc:docMk/>
              <pc:sldMasterMk cId="1314659246" sldId="2147483763"/>
              <pc:sldLayoutMk cId="2904436416" sldId="2147483816"/>
              <ac:picMk id="2" creationId="{4707B254-DCDB-9480-02D3-7E085C67BD81}"/>
            </ac:picMkLst>
          </pc:picChg>
          <pc:picChg chg="add mod">
            <ac:chgData name="Boska Trbojevic" userId="bb0068d5af7276f4" providerId="LiveId" clId="{D78D1952-25AD-45CB-AF6A-D4D231A7499A}" dt="2024-05-18T16:55:56.286" v="588"/>
            <ac:picMkLst>
              <pc:docMk/>
              <pc:sldMasterMk cId="1314659246" sldId="2147483763"/>
              <pc:sldLayoutMk cId="2904436416" sldId="2147483816"/>
              <ac:picMk id="3" creationId="{B85F1A20-DAA3-4B54-1368-F1CCC9E74C55}"/>
            </ac:picMkLst>
          </pc:picChg>
          <pc:picChg chg="add mod">
            <ac:chgData name="Boska Trbojevic" userId="bb0068d5af7276f4" providerId="LiveId" clId="{D78D1952-25AD-45CB-AF6A-D4D231A7499A}" dt="2024-05-18T16:55:56.286" v="588"/>
            <ac:picMkLst>
              <pc:docMk/>
              <pc:sldMasterMk cId="1314659246" sldId="2147483763"/>
              <pc:sldLayoutMk cId="2904436416" sldId="2147483816"/>
              <ac:picMk id="4" creationId="{580990A4-D768-6E95-F5DD-04DBF50EBDB0}"/>
            </ac:picMkLst>
          </pc:picChg>
          <pc:picChg chg="add mod">
            <ac:chgData name="Boska Trbojevic" userId="bb0068d5af7276f4" providerId="LiveId" clId="{D78D1952-25AD-45CB-AF6A-D4D231A7499A}" dt="2024-05-18T16:55:56.286" v="588"/>
            <ac:picMkLst>
              <pc:docMk/>
              <pc:sldMasterMk cId="1314659246" sldId="2147483763"/>
              <pc:sldLayoutMk cId="2904436416" sldId="2147483816"/>
              <ac:picMk id="5" creationId="{403509C4-2792-7175-6664-F95CAE97474D}"/>
            </ac:picMkLst>
          </pc:picChg>
        </pc:sldLayoutChg>
        <pc:sldLayoutChg chg="del modTransition">
          <pc:chgData name="Boska Trbojevic" userId="bb0068d5af7276f4" providerId="LiveId" clId="{D78D1952-25AD-45CB-AF6A-D4D231A7499A}" dt="2024-05-18T16:00:07.063" v="85" actId="2696"/>
          <pc:sldLayoutMkLst>
            <pc:docMk/>
            <pc:sldMasterMk cId="1314659246" sldId="2147483763"/>
            <pc:sldLayoutMk cId="1044673865" sldId="2147483817"/>
          </pc:sldLayoutMkLst>
        </pc:sldLayoutChg>
        <pc:sldLayoutChg chg="del modTransition">
          <pc:chgData name="Boska Trbojevic" userId="bb0068d5af7276f4" providerId="LiveId" clId="{D78D1952-25AD-45CB-AF6A-D4D231A7499A}" dt="2024-05-18T16:00:07.658" v="86" actId="2696"/>
          <pc:sldLayoutMkLst>
            <pc:docMk/>
            <pc:sldMasterMk cId="1314659246" sldId="2147483763"/>
            <pc:sldLayoutMk cId="4007106861" sldId="2147483818"/>
          </pc:sldLayoutMkLst>
        </pc:sldLayoutChg>
        <pc:sldLayoutChg chg="del modTransition">
          <pc:chgData name="Boska Trbojevic" userId="bb0068d5af7276f4" providerId="LiveId" clId="{D78D1952-25AD-45CB-AF6A-D4D231A7499A}" dt="2024-05-18T16:00:08.322" v="87" actId="2696"/>
          <pc:sldLayoutMkLst>
            <pc:docMk/>
            <pc:sldMasterMk cId="1314659246" sldId="2147483763"/>
            <pc:sldLayoutMk cId="3409730097" sldId="2147483820"/>
          </pc:sldLayoutMkLst>
        </pc:sldLayoutChg>
        <pc:sldLayoutChg chg="del modTransition">
          <pc:chgData name="Boska Trbojevic" userId="bb0068d5af7276f4" providerId="LiveId" clId="{D78D1952-25AD-45CB-AF6A-D4D231A7499A}" dt="2024-05-18T16:00:09.385" v="88" actId="2696"/>
          <pc:sldLayoutMkLst>
            <pc:docMk/>
            <pc:sldMasterMk cId="1314659246" sldId="2147483763"/>
            <pc:sldLayoutMk cId="674823406" sldId="2147483821"/>
          </pc:sldLayoutMkLst>
        </pc:sldLayoutChg>
        <pc:sldLayoutChg chg="del modTransition">
          <pc:chgData name="Boska Trbojevic" userId="bb0068d5af7276f4" providerId="LiveId" clId="{D78D1952-25AD-45CB-AF6A-D4D231A7499A}" dt="2024-05-18T16:00:10.050" v="89" actId="2696"/>
          <pc:sldLayoutMkLst>
            <pc:docMk/>
            <pc:sldMasterMk cId="1314659246" sldId="2147483763"/>
            <pc:sldLayoutMk cId="1204482210" sldId="2147483822"/>
          </pc:sldLayoutMkLst>
        </pc:sldLayoutChg>
        <pc:sldLayoutChg chg="del">
          <pc:chgData name="Boska Trbojevic" userId="bb0068d5af7276f4" providerId="LiveId" clId="{D78D1952-25AD-45CB-AF6A-D4D231A7499A}" dt="2024-05-18T16:00:12.502" v="90" actId="2696"/>
          <pc:sldLayoutMkLst>
            <pc:docMk/>
            <pc:sldMasterMk cId="1314659246" sldId="2147483763"/>
            <pc:sldLayoutMk cId="3254590450" sldId="2147483826"/>
          </pc:sldLayoutMkLst>
        </pc:sldLayoutChg>
        <pc:sldLayoutChg chg="addSp delSp modSp mod">
          <pc:chgData name="Boska Trbojevic" userId="bb0068d5af7276f4" providerId="LiveId" clId="{D78D1952-25AD-45CB-AF6A-D4D231A7499A}" dt="2024-05-18T16:56:02.545" v="591"/>
          <pc:sldLayoutMkLst>
            <pc:docMk/>
            <pc:sldMasterMk cId="1314659246" sldId="2147483763"/>
            <pc:sldLayoutMk cId="2655531780" sldId="2147483828"/>
          </pc:sldLayoutMkLst>
          <pc:picChg chg="add mod">
            <ac:chgData name="Boska Trbojevic" userId="bb0068d5af7276f4" providerId="LiveId" clId="{D78D1952-25AD-45CB-AF6A-D4D231A7499A}" dt="2024-05-18T16:56:02.545" v="591"/>
            <ac:picMkLst>
              <pc:docMk/>
              <pc:sldMasterMk cId="1314659246" sldId="2147483763"/>
              <pc:sldLayoutMk cId="2655531780" sldId="2147483828"/>
              <ac:picMk id="3" creationId="{DD07EA50-4B50-4E31-A31F-F8018947AEF3}"/>
            </ac:picMkLst>
          </pc:picChg>
          <pc:picChg chg="add mod">
            <ac:chgData name="Boska Trbojevic" userId="bb0068d5af7276f4" providerId="LiveId" clId="{D78D1952-25AD-45CB-AF6A-D4D231A7499A}" dt="2024-05-18T16:56:02.545" v="591"/>
            <ac:picMkLst>
              <pc:docMk/>
              <pc:sldMasterMk cId="1314659246" sldId="2147483763"/>
              <pc:sldLayoutMk cId="2655531780" sldId="2147483828"/>
              <ac:picMk id="4" creationId="{DF92AD9B-CF04-0922-45A5-F7390E163CCE}"/>
            </ac:picMkLst>
          </pc:picChg>
          <pc:picChg chg="add mod">
            <ac:chgData name="Boska Trbojevic" userId="bb0068d5af7276f4" providerId="LiveId" clId="{D78D1952-25AD-45CB-AF6A-D4D231A7499A}" dt="2024-05-18T16:56:02.545" v="591"/>
            <ac:picMkLst>
              <pc:docMk/>
              <pc:sldMasterMk cId="1314659246" sldId="2147483763"/>
              <pc:sldLayoutMk cId="2655531780" sldId="2147483828"/>
              <ac:picMk id="5" creationId="{A64A4797-14D6-4795-426E-C8333BD55B34}"/>
            </ac:picMkLst>
          </pc:picChg>
          <pc:picChg chg="add mod">
            <ac:chgData name="Boska Trbojevic" userId="bb0068d5af7276f4" providerId="LiveId" clId="{D78D1952-25AD-45CB-AF6A-D4D231A7499A}" dt="2024-05-18T16:56:02.545" v="591"/>
            <ac:picMkLst>
              <pc:docMk/>
              <pc:sldMasterMk cId="1314659246" sldId="2147483763"/>
              <pc:sldLayoutMk cId="2655531780" sldId="2147483828"/>
              <ac:picMk id="6" creationId="{1843D5D6-4933-376C-DB58-08B523857B5A}"/>
            </ac:picMkLst>
          </pc:picChg>
          <pc:cxnChg chg="del">
            <ac:chgData name="Boska Trbojevic" userId="bb0068d5af7276f4" providerId="LiveId" clId="{D78D1952-25AD-45CB-AF6A-D4D231A7499A}" dt="2024-05-18T16:02:13.747" v="111" actId="478"/>
            <ac:cxnSpMkLst>
              <pc:docMk/>
              <pc:sldMasterMk cId="1314659246" sldId="2147483763"/>
              <pc:sldLayoutMk cId="2655531780" sldId="2147483828"/>
              <ac:cxnSpMk id="7" creationId="{00000000-0000-0000-0000-000000000000}"/>
            </ac:cxnSpMkLst>
          </pc:cxnChg>
        </pc:sldLayoutChg>
        <pc:sldLayoutChg chg="addSp delSp modSp mod">
          <pc:chgData name="Boska Trbojevic" userId="bb0068d5af7276f4" providerId="LiveId" clId="{D78D1952-25AD-45CB-AF6A-D4D231A7499A}" dt="2024-05-18T16:58:50.424" v="614" actId="478"/>
          <pc:sldLayoutMkLst>
            <pc:docMk/>
            <pc:sldMasterMk cId="1314659246" sldId="2147483763"/>
            <pc:sldLayoutMk cId="3884281910" sldId="2147483829"/>
          </pc:sldLayoutMkLst>
          <pc:picChg chg="add del mod">
            <ac:chgData name="Boska Trbojevic" userId="bb0068d5af7276f4" providerId="LiveId" clId="{D78D1952-25AD-45CB-AF6A-D4D231A7499A}" dt="2024-05-18T16:58:50.424" v="614" actId="478"/>
            <ac:picMkLst>
              <pc:docMk/>
              <pc:sldMasterMk cId="1314659246" sldId="2147483763"/>
              <pc:sldLayoutMk cId="3884281910" sldId="2147483829"/>
              <ac:picMk id="3" creationId="{3B2387F2-112F-F193-95DD-DAA51B71C4B0}"/>
            </ac:picMkLst>
          </pc:picChg>
          <pc:picChg chg="add del mod">
            <ac:chgData name="Boska Trbojevic" userId="bb0068d5af7276f4" providerId="LiveId" clId="{D78D1952-25AD-45CB-AF6A-D4D231A7499A}" dt="2024-05-18T16:58:50.424" v="614" actId="478"/>
            <ac:picMkLst>
              <pc:docMk/>
              <pc:sldMasterMk cId="1314659246" sldId="2147483763"/>
              <pc:sldLayoutMk cId="3884281910" sldId="2147483829"/>
              <ac:picMk id="4" creationId="{2499149B-9DAE-F15D-6CF5-70613DD4174B}"/>
            </ac:picMkLst>
          </pc:picChg>
          <pc:picChg chg="add del mod">
            <ac:chgData name="Boska Trbojevic" userId="bb0068d5af7276f4" providerId="LiveId" clId="{D78D1952-25AD-45CB-AF6A-D4D231A7499A}" dt="2024-05-18T16:58:50.424" v="614" actId="478"/>
            <ac:picMkLst>
              <pc:docMk/>
              <pc:sldMasterMk cId="1314659246" sldId="2147483763"/>
              <pc:sldLayoutMk cId="3884281910" sldId="2147483829"/>
              <ac:picMk id="5" creationId="{F293F524-3A6F-9F12-EEBA-977EFD577D33}"/>
            </ac:picMkLst>
          </pc:picChg>
          <pc:picChg chg="add del mod">
            <ac:chgData name="Boska Trbojevic" userId="bb0068d5af7276f4" providerId="LiveId" clId="{D78D1952-25AD-45CB-AF6A-D4D231A7499A}" dt="2024-05-18T16:58:50.424" v="614" actId="478"/>
            <ac:picMkLst>
              <pc:docMk/>
              <pc:sldMasterMk cId="1314659246" sldId="2147483763"/>
              <pc:sldLayoutMk cId="3884281910" sldId="2147483829"/>
              <ac:picMk id="6" creationId="{88A314D7-E4E7-006B-94B9-EEEE5220B3C4}"/>
            </ac:picMkLst>
          </pc:picChg>
        </pc:sldLayoutChg>
        <pc:sldLayoutChg chg="addSp delSp modSp mod ord">
          <pc:chgData name="Boska Trbojevic" userId="bb0068d5af7276f4" providerId="LiveId" clId="{D78D1952-25AD-45CB-AF6A-D4D231A7499A}" dt="2024-05-18T16:55:59.079" v="589"/>
          <pc:sldLayoutMkLst>
            <pc:docMk/>
            <pc:sldMasterMk cId="1314659246" sldId="2147483763"/>
            <pc:sldLayoutMk cId="3477295776" sldId="2147483831"/>
          </pc:sldLayoutMkLst>
          <pc:spChg chg="mod">
            <ac:chgData name="Boska Trbojevic" userId="bb0068d5af7276f4" providerId="LiveId" clId="{D78D1952-25AD-45CB-AF6A-D4D231A7499A}" dt="2024-05-18T15:55:31.430" v="47" actId="207"/>
            <ac:spMkLst>
              <pc:docMk/>
              <pc:sldMasterMk cId="1314659246" sldId="2147483763"/>
              <pc:sldLayoutMk cId="3477295776" sldId="2147483831"/>
              <ac:spMk id="3" creationId="{00000000-0000-0000-0000-000000000000}"/>
            </ac:spMkLst>
          </pc:spChg>
          <pc:spChg chg="mod">
            <ac:chgData name="Boska Trbojevic" userId="bb0068d5af7276f4" providerId="LiveId" clId="{D78D1952-25AD-45CB-AF6A-D4D231A7499A}" dt="2024-05-18T15:55:34.397" v="48" actId="207"/>
            <ac:spMkLst>
              <pc:docMk/>
              <pc:sldMasterMk cId="1314659246" sldId="2147483763"/>
              <pc:sldLayoutMk cId="3477295776" sldId="2147483831"/>
              <ac:spMk id="4" creationId="{00000000-0000-0000-0000-000000000000}"/>
            </ac:spMkLst>
          </pc:spChg>
          <pc:spChg chg="mod">
            <ac:chgData name="Boska Trbojevic" userId="bb0068d5af7276f4" providerId="LiveId" clId="{D78D1952-25AD-45CB-AF6A-D4D231A7499A}" dt="2024-05-18T15:55:21.957" v="45" actId="20578"/>
            <ac:spMkLst>
              <pc:docMk/>
              <pc:sldMasterMk cId="1314659246" sldId="2147483763"/>
              <pc:sldLayoutMk cId="3477295776" sldId="2147483831"/>
              <ac:spMk id="8" creationId="{00000000-0000-0000-0000-000000000000}"/>
            </ac:spMkLst>
          </pc:spChg>
          <pc:picChg chg="add mod">
            <ac:chgData name="Boska Trbojevic" userId="bb0068d5af7276f4" providerId="LiveId" clId="{D78D1952-25AD-45CB-AF6A-D4D231A7499A}" dt="2024-05-18T16:55:59.079" v="589"/>
            <ac:picMkLst>
              <pc:docMk/>
              <pc:sldMasterMk cId="1314659246" sldId="2147483763"/>
              <pc:sldLayoutMk cId="3477295776" sldId="2147483831"/>
              <ac:picMk id="2" creationId="{1A656E44-572E-F713-8578-74DC827EAA77}"/>
            </ac:picMkLst>
          </pc:picChg>
          <pc:picChg chg="add mod">
            <ac:chgData name="Boska Trbojevic" userId="bb0068d5af7276f4" providerId="LiveId" clId="{D78D1952-25AD-45CB-AF6A-D4D231A7499A}" dt="2024-05-18T16:55:59.079" v="589"/>
            <ac:picMkLst>
              <pc:docMk/>
              <pc:sldMasterMk cId="1314659246" sldId="2147483763"/>
              <pc:sldLayoutMk cId="3477295776" sldId="2147483831"/>
              <ac:picMk id="5" creationId="{E25C83C8-1ADF-ABA6-9B19-95C803B319AF}"/>
            </ac:picMkLst>
          </pc:picChg>
          <pc:picChg chg="add mod">
            <ac:chgData name="Boska Trbojevic" userId="bb0068d5af7276f4" providerId="LiveId" clId="{D78D1952-25AD-45CB-AF6A-D4D231A7499A}" dt="2024-05-18T16:55:59.079" v="589"/>
            <ac:picMkLst>
              <pc:docMk/>
              <pc:sldMasterMk cId="1314659246" sldId="2147483763"/>
              <pc:sldLayoutMk cId="3477295776" sldId="2147483831"/>
              <ac:picMk id="6" creationId="{B0925A4F-0F13-7CC8-BDE7-0323620C499B}"/>
            </ac:picMkLst>
          </pc:picChg>
          <pc:picChg chg="add mod">
            <ac:chgData name="Boska Trbojevic" userId="bb0068d5af7276f4" providerId="LiveId" clId="{D78D1952-25AD-45CB-AF6A-D4D231A7499A}" dt="2024-05-18T16:55:59.079" v="589"/>
            <ac:picMkLst>
              <pc:docMk/>
              <pc:sldMasterMk cId="1314659246" sldId="2147483763"/>
              <pc:sldLayoutMk cId="3477295776" sldId="2147483831"/>
              <ac:picMk id="7" creationId="{E1F4E026-3160-E503-EDDF-F9219658FE7E}"/>
            </ac:picMkLst>
          </pc:picChg>
          <pc:cxnChg chg="del">
            <ac:chgData name="Boska Trbojevic" userId="bb0068d5af7276f4" providerId="LiveId" clId="{D78D1952-25AD-45CB-AF6A-D4D231A7499A}" dt="2024-05-18T15:55:25.133" v="46" actId="478"/>
            <ac:cxnSpMkLst>
              <pc:docMk/>
              <pc:sldMasterMk cId="1314659246" sldId="2147483763"/>
              <pc:sldLayoutMk cId="3477295776" sldId="2147483831"/>
              <ac:cxnSpMk id="10" creationId="{00000000-0000-0000-0000-000000000000}"/>
            </ac:cxnSpMkLst>
          </pc:cxnChg>
        </pc:sldLayoutChg>
        <pc:sldLayoutChg chg="addSp delSp modSp mod ord">
          <pc:chgData name="Boska Trbojevic" userId="bb0068d5af7276f4" providerId="LiveId" clId="{D78D1952-25AD-45CB-AF6A-D4D231A7499A}" dt="2024-05-18T16:56:00.763" v="590"/>
          <pc:sldLayoutMkLst>
            <pc:docMk/>
            <pc:sldMasterMk cId="1314659246" sldId="2147483763"/>
            <pc:sldLayoutMk cId="989676422" sldId="2147483832"/>
          </pc:sldLayoutMkLst>
          <pc:spChg chg="mod">
            <ac:chgData name="Boska Trbojevic" userId="bb0068d5af7276f4" providerId="LiveId" clId="{D78D1952-25AD-45CB-AF6A-D4D231A7499A}" dt="2024-05-18T15:55:55.384" v="52" actId="207"/>
            <ac:spMkLst>
              <pc:docMk/>
              <pc:sldMasterMk cId="1314659246" sldId="2147483763"/>
              <pc:sldLayoutMk cId="989676422" sldId="2147483832"/>
              <ac:spMk id="3" creationId="{00000000-0000-0000-0000-000000000000}"/>
            </ac:spMkLst>
          </pc:spChg>
          <pc:spChg chg="mod">
            <ac:chgData name="Boska Trbojevic" userId="bb0068d5af7276f4" providerId="LiveId" clId="{D78D1952-25AD-45CB-AF6A-D4D231A7499A}" dt="2024-05-18T15:55:58.448" v="53" actId="207"/>
            <ac:spMkLst>
              <pc:docMk/>
              <pc:sldMasterMk cId="1314659246" sldId="2147483763"/>
              <pc:sldLayoutMk cId="989676422" sldId="2147483832"/>
              <ac:spMk id="4" creationId="{00000000-0000-0000-0000-000000000000}"/>
            </ac:spMkLst>
          </pc:spChg>
          <pc:spChg chg="mod">
            <ac:chgData name="Boska Trbojevic" userId="bb0068d5af7276f4" providerId="LiveId" clId="{D78D1952-25AD-45CB-AF6A-D4D231A7499A}" dt="2024-05-18T15:55:55.384" v="52" actId="207"/>
            <ac:spMkLst>
              <pc:docMk/>
              <pc:sldMasterMk cId="1314659246" sldId="2147483763"/>
              <pc:sldLayoutMk cId="989676422" sldId="2147483832"/>
              <ac:spMk id="5" creationId="{00000000-0000-0000-0000-000000000000}"/>
            </ac:spMkLst>
          </pc:spChg>
          <pc:spChg chg="mod">
            <ac:chgData name="Boska Trbojevic" userId="bb0068d5af7276f4" providerId="LiveId" clId="{D78D1952-25AD-45CB-AF6A-D4D231A7499A}" dt="2024-05-18T15:56:00.973" v="54" actId="207"/>
            <ac:spMkLst>
              <pc:docMk/>
              <pc:sldMasterMk cId="1314659246" sldId="2147483763"/>
              <pc:sldLayoutMk cId="989676422" sldId="2147483832"/>
              <ac:spMk id="6" creationId="{00000000-0000-0000-0000-000000000000}"/>
            </ac:spMkLst>
          </pc:spChg>
          <pc:spChg chg="mod">
            <ac:chgData name="Boska Trbojevic" userId="bb0068d5af7276f4" providerId="LiveId" clId="{D78D1952-25AD-45CB-AF6A-D4D231A7499A}" dt="2024-05-18T15:55:47.412" v="50" actId="20578"/>
            <ac:spMkLst>
              <pc:docMk/>
              <pc:sldMasterMk cId="1314659246" sldId="2147483763"/>
              <pc:sldLayoutMk cId="989676422" sldId="2147483832"/>
              <ac:spMk id="12" creationId="{00000000-0000-0000-0000-000000000000}"/>
            </ac:spMkLst>
          </pc:spChg>
          <pc:picChg chg="add mod">
            <ac:chgData name="Boska Trbojevic" userId="bb0068d5af7276f4" providerId="LiveId" clId="{D78D1952-25AD-45CB-AF6A-D4D231A7499A}" dt="2024-05-18T16:56:00.763" v="590"/>
            <ac:picMkLst>
              <pc:docMk/>
              <pc:sldMasterMk cId="1314659246" sldId="2147483763"/>
              <pc:sldLayoutMk cId="989676422" sldId="2147483832"/>
              <ac:picMk id="2" creationId="{1101D587-DD76-8826-749E-D0FCE9BB4B0A}"/>
            </ac:picMkLst>
          </pc:picChg>
          <pc:picChg chg="add mod">
            <ac:chgData name="Boska Trbojevic" userId="bb0068d5af7276f4" providerId="LiveId" clId="{D78D1952-25AD-45CB-AF6A-D4D231A7499A}" dt="2024-05-18T16:56:00.763" v="590"/>
            <ac:picMkLst>
              <pc:docMk/>
              <pc:sldMasterMk cId="1314659246" sldId="2147483763"/>
              <pc:sldLayoutMk cId="989676422" sldId="2147483832"/>
              <ac:picMk id="7" creationId="{34992527-3C01-388B-D713-965FC969C27D}"/>
            </ac:picMkLst>
          </pc:picChg>
          <pc:picChg chg="add mod">
            <ac:chgData name="Boska Trbojevic" userId="bb0068d5af7276f4" providerId="LiveId" clId="{D78D1952-25AD-45CB-AF6A-D4D231A7499A}" dt="2024-05-18T16:56:00.763" v="590"/>
            <ac:picMkLst>
              <pc:docMk/>
              <pc:sldMasterMk cId="1314659246" sldId="2147483763"/>
              <pc:sldLayoutMk cId="989676422" sldId="2147483832"/>
              <ac:picMk id="8" creationId="{0EC1CF19-DEC3-DAD5-B823-05B29B0251FE}"/>
            </ac:picMkLst>
          </pc:picChg>
          <pc:picChg chg="add mod">
            <ac:chgData name="Boska Trbojevic" userId="bb0068d5af7276f4" providerId="LiveId" clId="{D78D1952-25AD-45CB-AF6A-D4D231A7499A}" dt="2024-05-18T16:56:00.763" v="590"/>
            <ac:picMkLst>
              <pc:docMk/>
              <pc:sldMasterMk cId="1314659246" sldId="2147483763"/>
              <pc:sldLayoutMk cId="989676422" sldId="2147483832"/>
              <ac:picMk id="9" creationId="{910536E6-B463-FF57-3893-32C58A78BE51}"/>
            </ac:picMkLst>
          </pc:picChg>
          <pc:cxnChg chg="del">
            <ac:chgData name="Boska Trbojevic" userId="bb0068d5af7276f4" providerId="LiveId" clId="{D78D1952-25AD-45CB-AF6A-D4D231A7499A}" dt="2024-05-18T15:55:50.088" v="51" actId="478"/>
            <ac:cxnSpMkLst>
              <pc:docMk/>
              <pc:sldMasterMk cId="1314659246" sldId="2147483763"/>
              <pc:sldLayoutMk cId="989676422" sldId="2147483832"/>
              <ac:cxnSpMk id="11" creationId="{00000000-0000-0000-0000-000000000000}"/>
            </ac:cxnSpMkLst>
          </pc:cxnChg>
          <pc:cxnChg chg="del">
            <ac:chgData name="Boska Trbojevic" userId="bb0068d5af7276f4" providerId="LiveId" clId="{D78D1952-25AD-45CB-AF6A-D4D231A7499A}" dt="2024-05-18T16:02:09.467" v="110" actId="478"/>
            <ac:cxnSpMkLst>
              <pc:docMk/>
              <pc:sldMasterMk cId="1314659246" sldId="2147483763"/>
              <pc:sldLayoutMk cId="989676422" sldId="2147483832"/>
              <ac:cxnSpMk id="13" creationId="{00000000-0000-0000-0000-000000000000}"/>
            </ac:cxnSpMkLst>
          </pc:cxnChg>
          <pc:cxnChg chg="del">
            <ac:chgData name="Boska Trbojevic" userId="bb0068d5af7276f4" providerId="LiveId" clId="{D78D1952-25AD-45CB-AF6A-D4D231A7499A}" dt="2024-05-18T15:56:03.162" v="55" actId="478"/>
            <ac:cxnSpMkLst>
              <pc:docMk/>
              <pc:sldMasterMk cId="1314659246" sldId="2147483763"/>
              <pc:sldLayoutMk cId="989676422" sldId="2147483832"/>
              <ac:cxnSpMk id="15" creationId="{00000000-0000-0000-0000-000000000000}"/>
            </ac:cxnSpMkLst>
          </pc:cxnChg>
        </pc:sldLayoutChg>
        <pc:sldLayoutChg chg="addSp delSp modSp mod">
          <pc:chgData name="Boska Trbojevic" userId="bb0068d5af7276f4" providerId="LiveId" clId="{D78D1952-25AD-45CB-AF6A-D4D231A7499A}" dt="2024-05-18T16:56:05.041" v="593"/>
          <pc:sldLayoutMkLst>
            <pc:docMk/>
            <pc:sldMasterMk cId="1314659246" sldId="2147483763"/>
            <pc:sldLayoutMk cId="4002761487" sldId="2147483833"/>
          </pc:sldLayoutMkLst>
          <pc:picChg chg="add mod">
            <ac:chgData name="Boska Trbojevic" userId="bb0068d5af7276f4" providerId="LiveId" clId="{D78D1952-25AD-45CB-AF6A-D4D231A7499A}" dt="2024-05-18T16:56:05.041" v="593"/>
            <ac:picMkLst>
              <pc:docMk/>
              <pc:sldMasterMk cId="1314659246" sldId="2147483763"/>
              <pc:sldLayoutMk cId="4002761487" sldId="2147483833"/>
              <ac:picMk id="2" creationId="{ECA8F526-DFA3-0AF4-CAE1-87C4733F99B0}"/>
            </ac:picMkLst>
          </pc:picChg>
          <pc:picChg chg="add mod">
            <ac:chgData name="Boska Trbojevic" userId="bb0068d5af7276f4" providerId="LiveId" clId="{D78D1952-25AD-45CB-AF6A-D4D231A7499A}" dt="2024-05-18T16:56:05.041" v="593"/>
            <ac:picMkLst>
              <pc:docMk/>
              <pc:sldMasterMk cId="1314659246" sldId="2147483763"/>
              <pc:sldLayoutMk cId="4002761487" sldId="2147483833"/>
              <ac:picMk id="3" creationId="{9905DE41-9D7B-FF00-F120-F5789D81197E}"/>
            </ac:picMkLst>
          </pc:picChg>
          <pc:picChg chg="add mod">
            <ac:chgData name="Boska Trbojevic" userId="bb0068d5af7276f4" providerId="LiveId" clId="{D78D1952-25AD-45CB-AF6A-D4D231A7499A}" dt="2024-05-18T16:56:05.041" v="593"/>
            <ac:picMkLst>
              <pc:docMk/>
              <pc:sldMasterMk cId="1314659246" sldId="2147483763"/>
              <pc:sldLayoutMk cId="4002761487" sldId="2147483833"/>
              <ac:picMk id="4" creationId="{DB00B8AB-DEBB-2DCB-FE7A-217EF168CF5E}"/>
            </ac:picMkLst>
          </pc:picChg>
          <pc:picChg chg="add mod">
            <ac:chgData name="Boska Trbojevic" userId="bb0068d5af7276f4" providerId="LiveId" clId="{D78D1952-25AD-45CB-AF6A-D4D231A7499A}" dt="2024-05-18T16:56:05.041" v="593"/>
            <ac:picMkLst>
              <pc:docMk/>
              <pc:sldMasterMk cId="1314659246" sldId="2147483763"/>
              <pc:sldLayoutMk cId="4002761487" sldId="2147483833"/>
              <ac:picMk id="5" creationId="{BE1C57FD-E8E1-DA72-F809-84BC245D8C0C}"/>
            </ac:picMkLst>
          </pc:picChg>
          <pc:cxnChg chg="del">
            <ac:chgData name="Boska Trbojevic" userId="bb0068d5af7276f4" providerId="LiveId" clId="{D78D1952-25AD-45CB-AF6A-D4D231A7499A}" dt="2024-05-18T16:02:18.878" v="112" actId="478"/>
            <ac:cxnSpMkLst>
              <pc:docMk/>
              <pc:sldMasterMk cId="1314659246" sldId="2147483763"/>
              <pc:sldLayoutMk cId="4002761487" sldId="2147483833"/>
              <ac:cxnSpMk id="9" creationId="{00000000-0000-0000-0000-000000000000}"/>
            </ac:cxnSpMkLst>
          </pc:cxnChg>
        </pc:sldLayoutChg>
        <pc:sldLayoutChg chg="addSp delSp modSp mod">
          <pc:chgData name="Boska Trbojevic" userId="bb0068d5af7276f4" providerId="LiveId" clId="{D78D1952-25AD-45CB-AF6A-D4D231A7499A}" dt="2024-05-18T16:56:06.562" v="594"/>
          <pc:sldLayoutMkLst>
            <pc:docMk/>
            <pc:sldMasterMk cId="1314659246" sldId="2147483763"/>
            <pc:sldLayoutMk cId="2821771614" sldId="2147483834"/>
          </pc:sldLayoutMkLst>
          <pc:spChg chg="del">
            <ac:chgData name="Boska Trbojevic" userId="bb0068d5af7276f4" providerId="LiveId" clId="{D78D1952-25AD-45CB-AF6A-D4D231A7499A}" dt="2024-05-18T16:00:35.791" v="95" actId="478"/>
            <ac:spMkLst>
              <pc:docMk/>
              <pc:sldMasterMk cId="1314659246" sldId="2147483763"/>
              <pc:sldLayoutMk cId="2821771614" sldId="2147483834"/>
              <ac:spMk id="2" creationId="{70169CF0-DEAB-C721-22CD-E26095FF75A0}"/>
            </ac:spMkLst>
          </pc:spChg>
          <pc:picChg chg="add mod">
            <ac:chgData name="Boska Trbojevic" userId="bb0068d5af7276f4" providerId="LiveId" clId="{D78D1952-25AD-45CB-AF6A-D4D231A7499A}" dt="2024-05-18T16:56:06.562" v="594"/>
            <ac:picMkLst>
              <pc:docMk/>
              <pc:sldMasterMk cId="1314659246" sldId="2147483763"/>
              <pc:sldLayoutMk cId="2821771614" sldId="2147483834"/>
              <ac:picMk id="2" creationId="{44179521-1401-E99F-2320-1E3B86D6F12D}"/>
            </ac:picMkLst>
          </pc:picChg>
          <pc:picChg chg="add mod">
            <ac:chgData name="Boska Trbojevic" userId="bb0068d5af7276f4" providerId="LiveId" clId="{D78D1952-25AD-45CB-AF6A-D4D231A7499A}" dt="2024-05-18T16:56:06.562" v="594"/>
            <ac:picMkLst>
              <pc:docMk/>
              <pc:sldMasterMk cId="1314659246" sldId="2147483763"/>
              <pc:sldLayoutMk cId="2821771614" sldId="2147483834"/>
              <ac:picMk id="3" creationId="{7B84BEE6-29CE-E8AD-D70F-D2984D37B3AD}"/>
            </ac:picMkLst>
          </pc:picChg>
          <pc:picChg chg="add mod">
            <ac:chgData name="Boska Trbojevic" userId="bb0068d5af7276f4" providerId="LiveId" clId="{D78D1952-25AD-45CB-AF6A-D4D231A7499A}" dt="2024-05-18T16:56:06.562" v="594"/>
            <ac:picMkLst>
              <pc:docMk/>
              <pc:sldMasterMk cId="1314659246" sldId="2147483763"/>
              <pc:sldLayoutMk cId="2821771614" sldId="2147483834"/>
              <ac:picMk id="4" creationId="{D68F3643-F079-EDFC-F0D5-6542394304BC}"/>
            </ac:picMkLst>
          </pc:picChg>
          <pc:picChg chg="add mod">
            <ac:chgData name="Boska Trbojevic" userId="bb0068d5af7276f4" providerId="LiveId" clId="{D78D1952-25AD-45CB-AF6A-D4D231A7499A}" dt="2024-05-18T16:56:06.562" v="594"/>
            <ac:picMkLst>
              <pc:docMk/>
              <pc:sldMasterMk cId="1314659246" sldId="2147483763"/>
              <pc:sldLayoutMk cId="2821771614" sldId="2147483834"/>
              <ac:picMk id="5" creationId="{38A97FF1-E2C5-0C73-93BE-3D15493FC338}"/>
            </ac:picMkLst>
          </pc:picChg>
        </pc:sldLayoutChg>
        <pc:sldLayoutChg chg="addSp delSp modSp mod">
          <pc:chgData name="Boska Trbojevic" userId="bb0068d5af7276f4" providerId="LiveId" clId="{D78D1952-25AD-45CB-AF6A-D4D231A7499A}" dt="2024-05-19T14:00:54.245" v="659" actId="478"/>
          <pc:sldLayoutMkLst>
            <pc:docMk/>
            <pc:sldMasterMk cId="1314659246" sldId="2147483763"/>
            <pc:sldLayoutMk cId="4228531508" sldId="2147483835"/>
          </pc:sldLayoutMkLst>
          <pc:spChg chg="mod">
            <ac:chgData name="Boska Trbojevic" userId="bb0068d5af7276f4" providerId="LiveId" clId="{D78D1952-25AD-45CB-AF6A-D4D231A7499A}" dt="2024-05-18T16:29:44.319" v="343" actId="403"/>
            <ac:spMkLst>
              <pc:docMk/>
              <pc:sldMasterMk cId="1314659246" sldId="2147483763"/>
              <pc:sldLayoutMk cId="4228531508" sldId="2147483835"/>
              <ac:spMk id="15" creationId="{DCADDC75-8E72-0444-0349-07198AB31389}"/>
            </ac:spMkLst>
          </pc:spChg>
          <pc:picChg chg="del">
            <ac:chgData name="Boska Trbojevic" userId="bb0068d5af7276f4" providerId="LiveId" clId="{D78D1952-25AD-45CB-AF6A-D4D231A7499A}" dt="2024-05-18T16:26:30.827" v="328" actId="478"/>
            <ac:picMkLst>
              <pc:docMk/>
              <pc:sldMasterMk cId="1314659246" sldId="2147483763"/>
              <pc:sldLayoutMk cId="4228531508" sldId="2147483835"/>
              <ac:picMk id="3" creationId="{54D4BD01-E40C-7935-D87E-871537A9D0D9}"/>
            </ac:picMkLst>
          </pc:picChg>
          <pc:picChg chg="add del mod">
            <ac:chgData name="Boska Trbojevic" userId="bb0068d5af7276f4" providerId="LiveId" clId="{D78D1952-25AD-45CB-AF6A-D4D231A7499A}" dt="2024-05-19T14:00:54.245" v="659" actId="478"/>
            <ac:picMkLst>
              <pc:docMk/>
              <pc:sldMasterMk cId="1314659246" sldId="2147483763"/>
              <pc:sldLayoutMk cId="4228531508" sldId="2147483835"/>
              <ac:picMk id="7" creationId="{6D236C1E-1054-0751-BDD8-EA65309DE2E7}"/>
            </ac:picMkLst>
          </pc:picChg>
          <pc:picChg chg="add del mod">
            <ac:chgData name="Boska Trbojevic" userId="bb0068d5af7276f4" providerId="LiveId" clId="{D78D1952-25AD-45CB-AF6A-D4D231A7499A}" dt="2024-05-19T14:00:54.245" v="659" actId="478"/>
            <ac:picMkLst>
              <pc:docMk/>
              <pc:sldMasterMk cId="1314659246" sldId="2147483763"/>
              <pc:sldLayoutMk cId="4228531508" sldId="2147483835"/>
              <ac:picMk id="8" creationId="{9C423C7B-CDDF-1A80-2005-0346E332E351}"/>
            </ac:picMkLst>
          </pc:picChg>
          <pc:picChg chg="add del mod">
            <ac:chgData name="Boska Trbojevic" userId="bb0068d5af7276f4" providerId="LiveId" clId="{D78D1952-25AD-45CB-AF6A-D4D231A7499A}" dt="2024-05-19T14:00:54.245" v="659" actId="478"/>
            <ac:picMkLst>
              <pc:docMk/>
              <pc:sldMasterMk cId="1314659246" sldId="2147483763"/>
              <pc:sldLayoutMk cId="4228531508" sldId="2147483835"/>
              <ac:picMk id="9" creationId="{F28047EB-E39B-6BBA-9C0E-427F282E6AB2}"/>
            </ac:picMkLst>
          </pc:picChg>
          <pc:picChg chg="add del mod">
            <ac:chgData name="Boska Trbojevic" userId="bb0068d5af7276f4" providerId="LiveId" clId="{D78D1952-25AD-45CB-AF6A-D4D231A7499A}" dt="2024-05-19T14:00:54.245" v="659" actId="478"/>
            <ac:picMkLst>
              <pc:docMk/>
              <pc:sldMasterMk cId="1314659246" sldId="2147483763"/>
              <pc:sldLayoutMk cId="4228531508" sldId="2147483835"/>
              <ac:picMk id="10" creationId="{E174A1B0-D467-E3B6-FC19-5B5E2ED89D53}"/>
            </ac:picMkLst>
          </pc:picChg>
        </pc:sldLayoutChg>
        <pc:sldLayoutChg chg="del">
          <pc:chgData name="Boska Trbojevic" userId="bb0068d5af7276f4" providerId="LiveId" clId="{D78D1952-25AD-45CB-AF6A-D4D231A7499A}" dt="2024-05-18T16:00:15.465" v="91" actId="2696"/>
          <pc:sldLayoutMkLst>
            <pc:docMk/>
            <pc:sldMasterMk cId="1314659246" sldId="2147483763"/>
            <pc:sldLayoutMk cId="4293242504" sldId="2147483835"/>
          </pc:sldLayoutMkLst>
        </pc:sldLayoutChg>
        <pc:sldLayoutChg chg="addSp delSp modSp mod setBg">
          <pc:chgData name="Boska Trbojevic" userId="bb0068d5af7276f4" providerId="LiveId" clId="{D78D1952-25AD-45CB-AF6A-D4D231A7499A}" dt="2024-05-21T14:12:35.187" v="1492"/>
          <pc:sldLayoutMkLst>
            <pc:docMk/>
            <pc:sldMasterMk cId="1314659246" sldId="2147483763"/>
            <pc:sldLayoutMk cId="3826219495" sldId="2147483836"/>
          </pc:sldLayoutMkLst>
          <pc:spChg chg="mod">
            <ac:chgData name="Boska Trbojevic" userId="bb0068d5af7276f4" providerId="LiveId" clId="{D78D1952-25AD-45CB-AF6A-D4D231A7499A}" dt="2024-05-18T16:29:54.729" v="345" actId="403"/>
            <ac:spMkLst>
              <pc:docMk/>
              <pc:sldMasterMk cId="1314659246" sldId="2147483763"/>
              <pc:sldLayoutMk cId="3826219495" sldId="2147483836"/>
              <ac:spMk id="6" creationId="{F7B7F135-2144-E79B-6760-06182B0D29F8}"/>
            </ac:spMkLst>
          </pc:spChg>
          <pc:spChg chg="mod">
            <ac:chgData name="Boska Trbojevic" userId="bb0068d5af7276f4" providerId="LiveId" clId="{D78D1952-25AD-45CB-AF6A-D4D231A7499A}" dt="2024-05-18T16:30:07.014" v="347" actId="403"/>
            <ac:spMkLst>
              <pc:docMk/>
              <pc:sldMasterMk cId="1314659246" sldId="2147483763"/>
              <pc:sldLayoutMk cId="3826219495" sldId="2147483836"/>
              <ac:spMk id="8" creationId="{6F297CCF-43FF-3413-AAE9-38052E6E99CC}"/>
            </ac:spMkLst>
          </pc:spChg>
          <pc:spChg chg="mod">
            <ac:chgData name="Boska Trbojevic" userId="bb0068d5af7276f4" providerId="LiveId" clId="{D78D1952-25AD-45CB-AF6A-D4D231A7499A}" dt="2024-05-18T16:30:07.014" v="347" actId="403"/>
            <ac:spMkLst>
              <pc:docMk/>
              <pc:sldMasterMk cId="1314659246" sldId="2147483763"/>
              <pc:sldLayoutMk cId="3826219495" sldId="2147483836"/>
              <ac:spMk id="11" creationId="{3D8809D4-E5E9-6262-2307-05BCE2B94DC0}"/>
            </ac:spMkLst>
          </pc:spChg>
          <pc:spChg chg="mod">
            <ac:chgData name="Boska Trbojevic" userId="bb0068d5af7276f4" providerId="LiveId" clId="{D78D1952-25AD-45CB-AF6A-D4D231A7499A}" dt="2024-05-18T16:30:07.014" v="347" actId="403"/>
            <ac:spMkLst>
              <pc:docMk/>
              <pc:sldMasterMk cId="1314659246" sldId="2147483763"/>
              <pc:sldLayoutMk cId="3826219495" sldId="2147483836"/>
              <ac:spMk id="14" creationId="{6E9F796D-BF50-F634-2811-12D942934FF6}"/>
            </ac:spMkLst>
          </pc:spChg>
          <pc:spChg chg="mod">
            <ac:chgData name="Boska Trbojevic" userId="bb0068d5af7276f4" providerId="LiveId" clId="{D78D1952-25AD-45CB-AF6A-D4D231A7499A}" dt="2024-05-18T16:30:07.014" v="347" actId="403"/>
            <ac:spMkLst>
              <pc:docMk/>
              <pc:sldMasterMk cId="1314659246" sldId="2147483763"/>
              <pc:sldLayoutMk cId="3826219495" sldId="2147483836"/>
              <ac:spMk id="17" creationId="{02A2EC52-F549-68F2-4F50-F9B8F60B160E}"/>
            </ac:spMkLst>
          </pc:spChg>
          <pc:spChg chg="mod">
            <ac:chgData name="Boska Trbojevic" userId="bb0068d5af7276f4" providerId="LiveId" clId="{D78D1952-25AD-45CB-AF6A-D4D231A7499A}" dt="2024-05-18T16:30:07.014" v="347" actId="403"/>
            <ac:spMkLst>
              <pc:docMk/>
              <pc:sldMasterMk cId="1314659246" sldId="2147483763"/>
              <pc:sldLayoutMk cId="3826219495" sldId="2147483836"/>
              <ac:spMk id="21" creationId="{2D9D7F48-3F40-655C-5D27-0AB8DA04B799}"/>
            </ac:spMkLst>
          </pc:spChg>
          <pc:picChg chg="del">
            <ac:chgData name="Boska Trbojevic" userId="bb0068d5af7276f4" providerId="LiveId" clId="{D78D1952-25AD-45CB-AF6A-D4D231A7499A}" dt="2024-05-18T16:28:07.110" v="329" actId="478"/>
            <ac:picMkLst>
              <pc:docMk/>
              <pc:sldMasterMk cId="1314659246" sldId="2147483763"/>
              <pc:sldLayoutMk cId="3826219495" sldId="2147483836"/>
              <ac:picMk id="2" creationId="{B6927CC0-32A2-7B92-C699-25F41225B633}"/>
            </ac:picMkLst>
          </pc:picChg>
          <pc:picChg chg="add del mod">
            <ac:chgData name="Boska Trbojevic" userId="bb0068d5af7276f4" providerId="LiveId" clId="{D78D1952-25AD-45CB-AF6A-D4D231A7499A}" dt="2024-05-19T14:01:10.257" v="660" actId="478"/>
            <ac:picMkLst>
              <pc:docMk/>
              <pc:sldMasterMk cId="1314659246" sldId="2147483763"/>
              <pc:sldLayoutMk cId="3826219495" sldId="2147483836"/>
              <ac:picMk id="3" creationId="{D563B17D-ACB3-2C79-924A-9456A779212B}"/>
            </ac:picMkLst>
          </pc:picChg>
          <pc:picChg chg="add del mod">
            <ac:chgData name="Boska Trbojevic" userId="bb0068d5af7276f4" providerId="LiveId" clId="{D78D1952-25AD-45CB-AF6A-D4D231A7499A}" dt="2024-05-19T14:01:10.257" v="660" actId="478"/>
            <ac:picMkLst>
              <pc:docMk/>
              <pc:sldMasterMk cId="1314659246" sldId="2147483763"/>
              <pc:sldLayoutMk cId="3826219495" sldId="2147483836"/>
              <ac:picMk id="4" creationId="{8B410447-C012-E9AE-E639-23EFA4E9EE34}"/>
            </ac:picMkLst>
          </pc:picChg>
          <pc:picChg chg="add del mod">
            <ac:chgData name="Boska Trbojevic" userId="bb0068d5af7276f4" providerId="LiveId" clId="{D78D1952-25AD-45CB-AF6A-D4D231A7499A}" dt="2024-05-19T14:01:10.257" v="660" actId="478"/>
            <ac:picMkLst>
              <pc:docMk/>
              <pc:sldMasterMk cId="1314659246" sldId="2147483763"/>
              <pc:sldLayoutMk cId="3826219495" sldId="2147483836"/>
              <ac:picMk id="9" creationId="{35923C18-1B77-3A68-71DF-0E415901B7D2}"/>
            </ac:picMkLst>
          </pc:picChg>
          <pc:picChg chg="add del mod">
            <ac:chgData name="Boska Trbojevic" userId="bb0068d5af7276f4" providerId="LiveId" clId="{D78D1952-25AD-45CB-AF6A-D4D231A7499A}" dt="2024-05-19T14:01:10.257" v="660" actId="478"/>
            <ac:picMkLst>
              <pc:docMk/>
              <pc:sldMasterMk cId="1314659246" sldId="2147483763"/>
              <pc:sldLayoutMk cId="3826219495" sldId="2147483836"/>
              <ac:picMk id="12" creationId="{398CB4A0-809E-1C10-C261-699F93CC3060}"/>
            </ac:picMkLst>
          </pc:picChg>
          <pc:picChg chg="add mod">
            <ac:chgData name="Boska Trbojevic" userId="bb0068d5af7276f4" providerId="LiveId" clId="{D78D1952-25AD-45CB-AF6A-D4D231A7499A}" dt="2024-05-19T14:02:20.075" v="663"/>
            <ac:picMkLst>
              <pc:docMk/>
              <pc:sldMasterMk cId="1314659246" sldId="2147483763"/>
              <pc:sldLayoutMk cId="3826219495" sldId="2147483836"/>
              <ac:picMk id="15" creationId="{A7DD5A08-E350-9CB2-03EB-06D3D7DC9611}"/>
            </ac:picMkLst>
          </pc:picChg>
          <pc:picChg chg="add mod">
            <ac:chgData name="Boska Trbojevic" userId="bb0068d5af7276f4" providerId="LiveId" clId="{D78D1952-25AD-45CB-AF6A-D4D231A7499A}" dt="2024-05-19T14:02:20.075" v="663"/>
            <ac:picMkLst>
              <pc:docMk/>
              <pc:sldMasterMk cId="1314659246" sldId="2147483763"/>
              <pc:sldLayoutMk cId="3826219495" sldId="2147483836"/>
              <ac:picMk id="18" creationId="{8AFC74D3-FB3F-016A-FF04-45F0D40C1F3C}"/>
            </ac:picMkLst>
          </pc:picChg>
          <pc:picChg chg="add mod">
            <ac:chgData name="Boska Trbojevic" userId="bb0068d5af7276f4" providerId="LiveId" clId="{D78D1952-25AD-45CB-AF6A-D4D231A7499A}" dt="2024-05-19T14:02:20.075" v="663"/>
            <ac:picMkLst>
              <pc:docMk/>
              <pc:sldMasterMk cId="1314659246" sldId="2147483763"/>
              <pc:sldLayoutMk cId="3826219495" sldId="2147483836"/>
              <ac:picMk id="19" creationId="{25CC9DA1-5D4F-A0A6-7E3F-7F2E802E8AD9}"/>
            </ac:picMkLst>
          </pc:picChg>
          <pc:picChg chg="add mod">
            <ac:chgData name="Boska Trbojevic" userId="bb0068d5af7276f4" providerId="LiveId" clId="{D78D1952-25AD-45CB-AF6A-D4D231A7499A}" dt="2024-05-19T14:02:20.075" v="663"/>
            <ac:picMkLst>
              <pc:docMk/>
              <pc:sldMasterMk cId="1314659246" sldId="2147483763"/>
              <pc:sldLayoutMk cId="3826219495" sldId="2147483836"/>
              <ac:picMk id="20" creationId="{6684AA50-0F12-0723-75BA-23AA069B8AA5}"/>
            </ac:picMkLst>
          </pc:picChg>
        </pc:sldLayoutChg>
        <pc:sldLayoutChg chg="del">
          <pc:chgData name="Boska Trbojevic" userId="bb0068d5af7276f4" providerId="LiveId" clId="{D78D1952-25AD-45CB-AF6A-D4D231A7499A}" dt="2024-05-18T16:23:23.482" v="270" actId="47"/>
          <pc:sldLayoutMkLst>
            <pc:docMk/>
            <pc:sldMasterMk cId="1314659246" sldId="2147483763"/>
            <pc:sldLayoutMk cId="1655398655" sldId="2147483837"/>
          </pc:sldLayoutMkLst>
        </pc:sldLayoutChg>
        <pc:sldLayoutChg chg="del">
          <pc:chgData name="Boska Trbojevic" userId="bb0068d5af7276f4" providerId="LiveId" clId="{D78D1952-25AD-45CB-AF6A-D4D231A7499A}" dt="2024-05-18T15:57:38.836" v="61" actId="47"/>
          <pc:sldLayoutMkLst>
            <pc:docMk/>
            <pc:sldMasterMk cId="1314659246" sldId="2147483763"/>
            <pc:sldLayoutMk cId="776759315" sldId="2147483838"/>
          </pc:sldLayoutMkLst>
        </pc:sldLayoutChg>
        <pc:sldLayoutChg chg="del">
          <pc:chgData name="Boska Trbojevic" userId="bb0068d5af7276f4" providerId="LiveId" clId="{D78D1952-25AD-45CB-AF6A-D4D231A7499A}" dt="2024-05-18T15:58:12.788" v="76" actId="47"/>
          <pc:sldLayoutMkLst>
            <pc:docMk/>
            <pc:sldMasterMk cId="1314659246" sldId="2147483763"/>
            <pc:sldLayoutMk cId="3430925442" sldId="2147483839"/>
          </pc:sldLayoutMkLst>
        </pc:sldLayoutChg>
        <pc:sldLayoutChg chg="del">
          <pc:chgData name="Boska Trbojevic" userId="bb0068d5af7276f4" providerId="LiveId" clId="{D78D1952-25AD-45CB-AF6A-D4D231A7499A}" dt="2024-05-18T15:58:09.664" v="73" actId="47"/>
          <pc:sldLayoutMkLst>
            <pc:docMk/>
            <pc:sldMasterMk cId="1314659246" sldId="2147483763"/>
            <pc:sldLayoutMk cId="3878992371" sldId="2147483840"/>
          </pc:sldLayoutMkLst>
        </pc:sldLayoutChg>
        <pc:sldLayoutChg chg="delSp del mod">
          <pc:chgData name="Boska Trbojevic" userId="bb0068d5af7276f4" providerId="LiveId" clId="{D78D1952-25AD-45CB-AF6A-D4D231A7499A}" dt="2024-05-18T16:23:08.873" v="259" actId="47"/>
          <pc:sldLayoutMkLst>
            <pc:docMk/>
            <pc:sldMasterMk cId="1314659246" sldId="2147483763"/>
            <pc:sldLayoutMk cId="2830348974" sldId="2147483841"/>
          </pc:sldLayoutMkLst>
          <pc:spChg chg="del">
            <ac:chgData name="Boska Trbojevic" userId="bb0068d5af7276f4" providerId="LiveId" clId="{D78D1952-25AD-45CB-AF6A-D4D231A7499A}" dt="2024-05-18T15:56:28.994" v="58" actId="478"/>
            <ac:spMkLst>
              <pc:docMk/>
              <pc:sldMasterMk cId="1314659246" sldId="2147483763"/>
              <pc:sldLayoutMk cId="2830348974" sldId="2147483841"/>
              <ac:spMk id="2" creationId="{B3CB5232-ACC7-44B5-E421-FB6DAE9BE8AC}"/>
            </ac:spMkLst>
          </pc:spChg>
          <pc:picChg chg="del">
            <ac:chgData name="Boska Trbojevic" userId="bb0068d5af7276f4" providerId="LiveId" clId="{D78D1952-25AD-45CB-AF6A-D4D231A7499A}" dt="2024-05-18T15:56:24.199" v="57" actId="478"/>
            <ac:picMkLst>
              <pc:docMk/>
              <pc:sldMasterMk cId="1314659246" sldId="2147483763"/>
              <pc:sldLayoutMk cId="2830348974" sldId="2147483841"/>
              <ac:picMk id="4" creationId="{15869717-821C-652C-2E23-6C9C880116D5}"/>
            </ac:picMkLst>
          </pc:picChg>
        </pc:sldLayoutChg>
        <pc:sldLayoutChg chg="delSp del mod">
          <pc:chgData name="Boska Trbojevic" userId="bb0068d5af7276f4" providerId="LiveId" clId="{D78D1952-25AD-45CB-AF6A-D4D231A7499A}" dt="2024-05-18T15:59:25.945" v="80" actId="47"/>
          <pc:sldLayoutMkLst>
            <pc:docMk/>
            <pc:sldMasterMk cId="1314659246" sldId="2147483763"/>
            <pc:sldLayoutMk cId="3814563227" sldId="2147483842"/>
          </pc:sldLayoutMkLst>
          <pc:picChg chg="del">
            <ac:chgData name="Boska Trbojevic" userId="bb0068d5af7276f4" providerId="LiveId" clId="{D78D1952-25AD-45CB-AF6A-D4D231A7499A}" dt="2024-05-18T15:56:37.949" v="59" actId="478"/>
            <ac:picMkLst>
              <pc:docMk/>
              <pc:sldMasterMk cId="1314659246" sldId="2147483763"/>
              <pc:sldLayoutMk cId="3814563227" sldId="2147483842"/>
              <ac:picMk id="10" creationId="{00000000-0000-0000-0000-000000000000}"/>
            </ac:picMkLst>
          </pc:picChg>
        </pc:sldLayoutChg>
        <pc:sldLayoutChg chg="del">
          <pc:chgData name="Boska Trbojevic" userId="bb0068d5af7276f4" providerId="LiveId" clId="{D78D1952-25AD-45CB-AF6A-D4D231A7499A}" dt="2024-05-18T16:23:26.852" v="274" actId="47"/>
          <pc:sldLayoutMkLst>
            <pc:docMk/>
            <pc:sldMasterMk cId="1314659246" sldId="2147483763"/>
            <pc:sldLayoutMk cId="799516165" sldId="2147483843"/>
          </pc:sldLayoutMkLst>
        </pc:sldLayoutChg>
      </pc:sldMasterChg>
      <pc:sldMasterChg chg="modSp mod delSldLayout modSldLayout sldLayoutOrd">
        <pc:chgData name="Boska Trbojevic" userId="bb0068d5af7276f4" providerId="LiveId" clId="{D78D1952-25AD-45CB-AF6A-D4D231A7499A}" dt="2024-05-18T15:55:47.412" v="50" actId="20578"/>
        <pc:sldMasterMkLst>
          <pc:docMk/>
          <pc:sldMasterMk cId="4181285454" sldId="2147483823"/>
        </pc:sldMasterMkLst>
        <pc:picChg chg="mod">
          <ac:chgData name="Boska Trbojevic" userId="bb0068d5af7276f4" providerId="LiveId" clId="{D78D1952-25AD-45CB-AF6A-D4D231A7499A}" dt="2024-05-18T15:54:27.377" v="42" actId="1076"/>
          <ac:picMkLst>
            <pc:docMk/>
            <pc:sldMasterMk cId="4181285454" sldId="2147483823"/>
            <ac:picMk id="4" creationId="{25796CBB-3BD2-3BBD-5239-BD8B2A3A6E5C}"/>
          </ac:picMkLst>
        </pc:picChg>
        <pc:sldLayoutChg chg="del">
          <pc:chgData name="Boska Trbojevic" userId="bb0068d5af7276f4" providerId="LiveId" clId="{D78D1952-25AD-45CB-AF6A-D4D231A7499A}" dt="2024-05-18T15:54:52.851" v="43" actId="2696"/>
          <pc:sldLayoutMkLst>
            <pc:docMk/>
            <pc:sldMasterMk cId="4181285454" sldId="2147483823"/>
            <pc:sldLayoutMk cId="3276675643" sldId="2147483824"/>
          </pc:sldLayoutMkLst>
        </pc:sldLayoutChg>
        <pc:sldLayoutChg chg="del">
          <pc:chgData name="Boska Trbojevic" userId="bb0068d5af7276f4" providerId="LiveId" clId="{D78D1952-25AD-45CB-AF6A-D4D231A7499A}" dt="2024-05-18T15:54:55.781" v="44" actId="2696"/>
          <pc:sldLayoutMkLst>
            <pc:docMk/>
            <pc:sldMasterMk cId="4181285454" sldId="2147483823"/>
            <pc:sldLayoutMk cId="2985970966" sldId="2147483825"/>
          </pc:sldLayoutMkLst>
        </pc:sldLayoutChg>
        <pc:sldLayoutChg chg="ord">
          <pc:chgData name="Boska Trbojevic" userId="bb0068d5af7276f4" providerId="LiveId" clId="{D78D1952-25AD-45CB-AF6A-D4D231A7499A}" dt="2024-05-18T15:55:44.291" v="49" actId="20578"/>
          <pc:sldLayoutMkLst>
            <pc:docMk/>
            <pc:sldMasterMk cId="1314659246" sldId="2147483763"/>
            <pc:sldLayoutMk cId="989676422" sldId="214748383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solidFill>
                  <a:schemeClr val="bg1"/>
                </a:solidFill>
              </a:rPr>
              <a:t>Razlog </a:t>
            </a:r>
            <a:r>
              <a:rPr lang="hr-HR" dirty="0" err="1">
                <a:solidFill>
                  <a:schemeClr val="bg1"/>
                </a:solidFill>
              </a:rPr>
              <a:t>jednoroditeljstva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2021, N=166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371712864250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4C-4934-813C-F851A544ED7C}"/>
                </c:ext>
              </c:extLst>
            </c:dLbl>
            <c:dLbl>
              <c:idx val="2"/>
              <c:layout>
                <c:manualLayout>
                  <c:x val="0"/>
                  <c:y val="2.542110873451368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4C-4934-813C-F851A544ED7C}"/>
                </c:ext>
              </c:extLst>
            </c:dLbl>
            <c:dLbl>
              <c:idx val="3"/>
              <c:layout>
                <c:manualLayout>
                  <c:x val="0"/>
                  <c:y val="1.4214641080312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4C-4934-813C-F851A544ED7C}"/>
                </c:ext>
              </c:extLst>
            </c:dLbl>
            <c:dLbl>
              <c:idx val="5"/>
              <c:layout>
                <c:manualLayout>
                  <c:x val="0"/>
                  <c:y val="8.5287846481876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4C-4934-813C-F851A544ED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Razvod, rastava ili prekid izvanbračne zajednice</c:v>
                </c:pt>
                <c:pt idx="1">
                  <c:v>Smrt drugog roditelja</c:v>
                </c:pt>
                <c:pt idx="2">
                  <c:v>Odlučio(la) sam samostalno odgajati dijete (djecu)</c:v>
                </c:pt>
                <c:pt idx="3">
                  <c:v>Oduzimanje roditeljskog prava drugom roditelju</c:v>
                </c:pt>
                <c:pt idx="4">
                  <c:v>Nepriznavanje očinstva</c:v>
                </c:pt>
                <c:pt idx="5">
                  <c:v>Nešto drugo</c:v>
                </c:pt>
              </c:strCache>
            </c:strRef>
          </c:cat>
          <c:val>
            <c:numRef>
              <c:f>Sheet1!$B$2:$B$7</c:f>
              <c:numCache>
                <c:formatCode>#,##0.0</c:formatCode>
                <c:ptCount val="6"/>
                <c:pt idx="0">
                  <c:v>80.120481927710841</c:v>
                </c:pt>
                <c:pt idx="1">
                  <c:v>10.843373493975903</c:v>
                </c:pt>
                <c:pt idx="2">
                  <c:v>4.2168674698795181</c:v>
                </c:pt>
                <c:pt idx="3">
                  <c:v>1.8072289156626506</c:v>
                </c:pt>
                <c:pt idx="5">
                  <c:v>3.0120481927710845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C-4934-813C-F851A544ED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2024, N=180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8803341648008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B3-463A-B1F8-F031D598EFE8}"/>
                </c:ext>
              </c:extLst>
            </c:dLbl>
            <c:dLbl>
              <c:idx val="2"/>
              <c:layout>
                <c:manualLayout>
                  <c:x val="1.1312217194569306E-3"/>
                  <c:y val="8.5287846481876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4C-4934-813C-F851A544ED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Razvod, rastava ili prekid izvanbračne zajednice</c:v>
                </c:pt>
                <c:pt idx="1">
                  <c:v>Smrt drugog roditelja</c:v>
                </c:pt>
                <c:pt idx="2">
                  <c:v>Odlučio(la) sam samostalno odgajati dijete (djecu)</c:v>
                </c:pt>
                <c:pt idx="3">
                  <c:v>Oduzimanje roditeljskog prava drugom roditelju</c:v>
                </c:pt>
                <c:pt idx="4">
                  <c:v>Nepriznavanje očinstva</c:v>
                </c:pt>
                <c:pt idx="5">
                  <c:v>Nešto drugo</c:v>
                </c:pt>
              </c:strCache>
            </c:strRef>
          </c:cat>
          <c:val>
            <c:numRef>
              <c:f>Sheet1!$C$2:$C$7</c:f>
              <c:numCache>
                <c:formatCode>#,##0.0</c:formatCode>
                <c:ptCount val="6"/>
                <c:pt idx="0">
                  <c:v>73.888888888888886</c:v>
                </c:pt>
                <c:pt idx="1">
                  <c:v>8.3333333333333339</c:v>
                </c:pt>
                <c:pt idx="2">
                  <c:v>7.2222222222222223</c:v>
                </c:pt>
                <c:pt idx="3">
                  <c:v>4.4444444444444446</c:v>
                </c:pt>
                <c:pt idx="4">
                  <c:v>2.2222222222222223</c:v>
                </c:pt>
                <c:pt idx="5">
                  <c:v>3.8888888888888888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4C-4934-813C-F851A544ED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1768336"/>
        <c:axId val="1931774096"/>
      </c:barChart>
      <c:catAx>
        <c:axId val="19317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74096"/>
        <c:crosses val="autoZero"/>
        <c:auto val="1"/>
        <c:lblAlgn val="ctr"/>
        <c:lblOffset val="100"/>
        <c:noMultiLvlLbl val="0"/>
      </c:catAx>
      <c:valAx>
        <c:axId val="193177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6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solidFill>
                  <a:schemeClr val="bg1"/>
                </a:solidFill>
              </a:rPr>
              <a:t>Odgoj u usporedbi s obiteljima s dva roditelja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2021, N=166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371712864250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D6-4B27-B82F-BA0DDC66EB58}"/>
                </c:ext>
              </c:extLst>
            </c:dLbl>
            <c:dLbl>
              <c:idx val="1"/>
              <c:layout>
                <c:manualLayout>
                  <c:x val="0"/>
                  <c:y val="1.4214641080312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D6-4B27-B82F-BA0DDC66EB58}"/>
                </c:ext>
              </c:extLst>
            </c:dLbl>
            <c:dLbl>
              <c:idx val="2"/>
              <c:layout>
                <c:manualLayout>
                  <c:x val="0"/>
                  <c:y val="-5.68585643212508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D6-4B27-B82F-BA0DDC66EB58}"/>
                </c:ext>
              </c:extLst>
            </c:dLbl>
            <c:dLbl>
              <c:idx val="3"/>
              <c:layout>
                <c:manualLayout>
                  <c:x val="0"/>
                  <c:y val="1.4214641080312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D6-4B27-B82F-BA0DDC66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Puno teže</c:v>
                </c:pt>
                <c:pt idx="1">
                  <c:v>Teže</c:v>
                </c:pt>
                <c:pt idx="2">
                  <c:v>Jednako</c:v>
                </c:pt>
                <c:pt idx="3">
                  <c:v>Lakše</c:v>
                </c:pt>
                <c:pt idx="4">
                  <c:v>Puno lakše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36.746987951807228</c:v>
                </c:pt>
                <c:pt idx="1">
                  <c:v>37.349397590361448</c:v>
                </c:pt>
                <c:pt idx="2">
                  <c:v>18.674698795180724</c:v>
                </c:pt>
                <c:pt idx="3">
                  <c:v>6.6265060240963853</c:v>
                </c:pt>
                <c:pt idx="4">
                  <c:v>0.60240963855421692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D6-4B27-B82F-BA0DDC66EB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2024, N=180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312217194569306E-3"/>
                  <c:y val="-2.2743425728500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D6-4B27-B82F-BA0DDC66EB58}"/>
                </c:ext>
              </c:extLst>
            </c:dLbl>
            <c:dLbl>
              <c:idx val="2"/>
              <c:layout>
                <c:manualLayout>
                  <c:x val="1.1312217194569306E-3"/>
                  <c:y val="8.5287846481876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D6-4B27-B82F-BA0DDC66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Puno teže</c:v>
                </c:pt>
                <c:pt idx="1">
                  <c:v>Teže</c:v>
                </c:pt>
                <c:pt idx="2">
                  <c:v>Jednako</c:v>
                </c:pt>
                <c:pt idx="3">
                  <c:v>Lakše</c:v>
                </c:pt>
                <c:pt idx="4">
                  <c:v>Puno lakše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41.666666666666664</c:v>
                </c:pt>
                <c:pt idx="1">
                  <c:v>38.333333333333336</c:v>
                </c:pt>
                <c:pt idx="2">
                  <c:v>10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9D6-4B27-B82F-BA0DDC66EB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1768336"/>
        <c:axId val="1931774096"/>
      </c:barChart>
      <c:catAx>
        <c:axId val="19317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74096"/>
        <c:crosses val="autoZero"/>
        <c:auto val="1"/>
        <c:lblAlgn val="ctr"/>
        <c:lblOffset val="100"/>
        <c:noMultiLvlLbl val="0"/>
      </c:catAx>
      <c:valAx>
        <c:axId val="193177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6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solidFill>
                  <a:schemeClr val="bg1"/>
                </a:solidFill>
              </a:rPr>
              <a:t>Percepcija roditeljstva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854229897369418E-2"/>
          <c:y val="0.11666239033009994"/>
          <c:w val="0.91245501407961138"/>
          <c:h val="0.59213472908123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2021, N=166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371712864250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D6-4B27-B82F-BA0DDC66EB58}"/>
                </c:ext>
              </c:extLst>
            </c:dLbl>
            <c:dLbl>
              <c:idx val="1"/>
              <c:layout>
                <c:manualLayout>
                  <c:x val="0"/>
                  <c:y val="1.4214641080312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D6-4B27-B82F-BA0DDC66EB58}"/>
                </c:ext>
              </c:extLst>
            </c:dLbl>
            <c:dLbl>
              <c:idx val="2"/>
              <c:layout>
                <c:manualLayout>
                  <c:x val="0"/>
                  <c:y val="-5.68585643212508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D6-4B27-B82F-BA0DDC66EB58}"/>
                </c:ext>
              </c:extLst>
            </c:dLbl>
            <c:dLbl>
              <c:idx val="3"/>
              <c:layout>
                <c:manualLayout>
                  <c:x val="-1.2460360072203293E-16"/>
                  <c:y val="5.5788059319890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D6-4B27-B82F-BA0DDC66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Uloga roditelja u jednoroditeljskoj obitelji se ponekad čini stresnom i teškom.</c:v>
                </c:pt>
                <c:pt idx="1">
                  <c:v>Imam manju mogućnost opuštenijeg i ležernijeg života.</c:v>
                </c:pt>
                <c:pt idx="2">
                  <c:v>Ponekad mi je teško uskladiti obiteljske i poslovne obveze.</c:v>
                </c:pt>
                <c:pt idx="3">
                  <c:v>Ne mogu djeci priuštiti sve što im treba.</c:v>
                </c:pt>
              </c:strCache>
            </c:strRef>
          </c:cat>
          <c:val>
            <c:numRef>
              <c:f>Sheet1!$B$2:$B$5</c:f>
              <c:numCache>
                <c:formatCode>#,##0.0</c:formatCode>
                <c:ptCount val="4"/>
                <c:pt idx="0">
                  <c:v>81.325301204819283</c:v>
                </c:pt>
                <c:pt idx="1">
                  <c:v>64.4578313253012</c:v>
                </c:pt>
                <c:pt idx="2">
                  <c:v>69.879518072289159</c:v>
                </c:pt>
                <c:pt idx="3">
                  <c:v>38.554216867469883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D6-4B27-B82F-BA0DDC66EB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2024, N=180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991596384562596E-3"/>
                  <c:y val="-1.727156429600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F1-45B1-B50D-0A9F95F1C900}"/>
                </c:ext>
              </c:extLst>
            </c:dLbl>
            <c:dLbl>
              <c:idx val="1"/>
              <c:layout>
                <c:manualLayout>
                  <c:x val="1.1312121844997754E-3"/>
                  <c:y val="1.17997423318334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D6-4B27-B82F-BA0DDC66EB58}"/>
                </c:ext>
              </c:extLst>
            </c:dLbl>
            <c:dLbl>
              <c:idx val="2"/>
              <c:layout>
                <c:manualLayout>
                  <c:x val="1.1312217194569306E-3"/>
                  <c:y val="8.5287846481876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D6-4B27-B82F-BA0DDC66EB58}"/>
                </c:ext>
              </c:extLst>
            </c:dLbl>
            <c:dLbl>
              <c:idx val="3"/>
              <c:layout>
                <c:manualLayout>
                  <c:x val="0"/>
                  <c:y val="1.4392970246670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F1-45B1-B50D-0A9F95F1C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Uloga roditelja u jednoroditeljskoj obitelji se ponekad čini stresnom i teškom.</c:v>
                </c:pt>
                <c:pt idx="1">
                  <c:v>Imam manju mogućnost opuštenijeg i ležernijeg života.</c:v>
                </c:pt>
                <c:pt idx="2">
                  <c:v>Ponekad mi je teško uskladiti obiteljske i poslovne obveze.</c:v>
                </c:pt>
                <c:pt idx="3">
                  <c:v>Ne mogu djeci priuštiti sve što im treba.</c:v>
                </c:pt>
              </c:strCache>
            </c:strRef>
          </c:cat>
          <c:val>
            <c:numRef>
              <c:f>Sheet1!$C$2:$C$5</c:f>
              <c:numCache>
                <c:formatCode>#,##0.0</c:formatCode>
                <c:ptCount val="4"/>
                <c:pt idx="0">
                  <c:v>75.555555555555557</c:v>
                </c:pt>
                <c:pt idx="1">
                  <c:v>71.666666666666671</c:v>
                </c:pt>
                <c:pt idx="2">
                  <c:v>68.888888888888886</c:v>
                </c:pt>
                <c:pt idx="3">
                  <c:v>52.777777777777779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9D6-4B27-B82F-BA0DDC66EB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1768336"/>
        <c:axId val="1931774096"/>
      </c:barChart>
      <c:catAx>
        <c:axId val="19317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74096"/>
        <c:crosses val="autoZero"/>
        <c:auto val="1"/>
        <c:lblAlgn val="ctr"/>
        <c:lblOffset val="100"/>
        <c:noMultiLvlLbl val="0"/>
      </c:catAx>
      <c:valAx>
        <c:axId val="193177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6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solidFill>
                  <a:schemeClr val="bg1"/>
                </a:solidFill>
              </a:rPr>
              <a:t>Uključenost</a:t>
            </a:r>
            <a:r>
              <a:rPr lang="hr-HR" baseline="0" dirty="0">
                <a:solidFill>
                  <a:schemeClr val="bg1"/>
                </a:solidFill>
              </a:rPr>
              <a:t> drugog roditelja u odgoj djece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2021, N=138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371712864250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8C-4322-86BA-3FFBACB777BD}"/>
                </c:ext>
              </c:extLst>
            </c:dLbl>
            <c:dLbl>
              <c:idx val="1"/>
              <c:layout>
                <c:manualLayout>
                  <c:x val="0"/>
                  <c:y val="1.4214641080312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8C-4322-86BA-3FFBACB777BD}"/>
                </c:ext>
              </c:extLst>
            </c:dLbl>
            <c:dLbl>
              <c:idx val="2"/>
              <c:layout>
                <c:manualLayout>
                  <c:x val="0"/>
                  <c:y val="-5.68585643212508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8C-4322-86BA-3FFBACB777BD}"/>
                </c:ext>
              </c:extLst>
            </c:dLbl>
            <c:dLbl>
              <c:idx val="3"/>
              <c:layout>
                <c:manualLayout>
                  <c:x val="0"/>
                  <c:y val="1.4214641080312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8C-4322-86BA-3FFBACB777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Uključen je više od 50%</c:v>
                </c:pt>
                <c:pt idx="1">
                  <c:v>Uključen je otprilike 30-50%</c:v>
                </c:pt>
                <c:pt idx="2">
                  <c:v>Uključen je otprilike 20-30%</c:v>
                </c:pt>
                <c:pt idx="3">
                  <c:v>Uključen je otprilike 10-20%</c:v>
                </c:pt>
                <c:pt idx="4">
                  <c:v>Uključen je manje od 10%</c:v>
                </c:pt>
                <c:pt idx="5">
                  <c:v>Nije uopće uključen</c:v>
                </c:pt>
              </c:strCache>
            </c:strRef>
          </c:cat>
          <c:val>
            <c:numRef>
              <c:f>Sheet1!$B$2:$B$7</c:f>
              <c:numCache>
                <c:formatCode>#,##0.0</c:formatCode>
                <c:ptCount val="6"/>
                <c:pt idx="0">
                  <c:v>8.695652173913043</c:v>
                </c:pt>
                <c:pt idx="1">
                  <c:v>13.768115942028986</c:v>
                </c:pt>
                <c:pt idx="2">
                  <c:v>8.695652173913043</c:v>
                </c:pt>
                <c:pt idx="3">
                  <c:v>15.942028985507246</c:v>
                </c:pt>
                <c:pt idx="4">
                  <c:v>23.188405797101449</c:v>
                </c:pt>
                <c:pt idx="5">
                  <c:v>29.710144927536231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8C-4322-86BA-3FFBACB777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2024, N=145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2624434389140274E-3"/>
                  <c:y val="-5.68585643212519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8C-4322-86BA-3FFBACB777BD}"/>
                </c:ext>
              </c:extLst>
            </c:dLbl>
            <c:dLbl>
              <c:idx val="2"/>
              <c:layout>
                <c:manualLayout>
                  <c:x val="1.1312217194569306E-3"/>
                  <c:y val="8.5287846481876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8C-4322-86BA-3FFBACB777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Uključen je više od 50%</c:v>
                </c:pt>
                <c:pt idx="1">
                  <c:v>Uključen je otprilike 30-50%</c:v>
                </c:pt>
                <c:pt idx="2">
                  <c:v>Uključen je otprilike 20-30%</c:v>
                </c:pt>
                <c:pt idx="3">
                  <c:v>Uključen je otprilike 10-20%</c:v>
                </c:pt>
                <c:pt idx="4">
                  <c:v>Uključen je manje od 10%</c:v>
                </c:pt>
                <c:pt idx="5">
                  <c:v>Nije uopće uključen</c:v>
                </c:pt>
              </c:strCache>
            </c:strRef>
          </c:cat>
          <c:val>
            <c:numRef>
              <c:f>Sheet1!$C$2:$C$7</c:f>
              <c:numCache>
                <c:formatCode>#,##0.0</c:formatCode>
                <c:ptCount val="6"/>
                <c:pt idx="0">
                  <c:v>6.8965517241379306</c:v>
                </c:pt>
                <c:pt idx="1">
                  <c:v>11.03448275862069</c:v>
                </c:pt>
                <c:pt idx="2">
                  <c:v>13.103448275862069</c:v>
                </c:pt>
                <c:pt idx="3">
                  <c:v>11.03448275862069</c:v>
                </c:pt>
                <c:pt idx="4">
                  <c:v>22.068965517241381</c:v>
                </c:pt>
                <c:pt idx="5">
                  <c:v>35.862068965517238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8C-4322-86BA-3FFBACB777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1768336"/>
        <c:axId val="1931774096"/>
      </c:barChart>
      <c:catAx>
        <c:axId val="19317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74096"/>
        <c:crosses val="autoZero"/>
        <c:auto val="1"/>
        <c:lblAlgn val="ctr"/>
        <c:lblOffset val="100"/>
        <c:noMultiLvlLbl val="0"/>
      </c:catAx>
      <c:valAx>
        <c:axId val="193177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6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solidFill>
                  <a:schemeClr val="bg1"/>
                </a:solidFill>
              </a:rPr>
              <a:t>Tko</a:t>
            </a:r>
            <a:r>
              <a:rPr lang="hr-HR" baseline="0" dirty="0">
                <a:solidFill>
                  <a:schemeClr val="bg1"/>
                </a:solidFill>
              </a:rPr>
              <a:t> još sudjeluje u brizi oko djece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2021, N=166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371712864250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44-4992-BAA5-2507D20AA1D1}"/>
                </c:ext>
              </c:extLst>
            </c:dLbl>
            <c:dLbl>
              <c:idx val="1"/>
              <c:layout>
                <c:manualLayout>
                  <c:x val="1.5329125991172556E-3"/>
                  <c:y val="1.4214555315202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44-4992-BAA5-2507D20AA1D1}"/>
                </c:ext>
              </c:extLst>
            </c:dLbl>
            <c:dLbl>
              <c:idx val="2"/>
              <c:layout>
                <c:manualLayout>
                  <c:x val="0"/>
                  <c:y val="1.7057569296375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44-4992-BAA5-2507D20AA1D1}"/>
                </c:ext>
              </c:extLst>
            </c:dLbl>
            <c:dLbl>
              <c:idx val="3"/>
              <c:layout>
                <c:manualLayout>
                  <c:x val="0"/>
                  <c:y val="1.4214641080312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44-4992-BAA5-2507D20AA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Moji roditelji (jedan ili oba)</c:v>
                </c:pt>
                <c:pt idx="1">
                  <c:v>Nitko</c:v>
                </c:pt>
                <c:pt idx="2">
                  <c:v>Neki drugi član moje obitelji</c:v>
                </c:pt>
                <c:pt idx="3">
                  <c:v>Roditelji oca/ roditelji majke mojeg djeteta</c:v>
                </c:pt>
                <c:pt idx="4">
                  <c:v>Neki drugi član obitelji oca-majke mog djeteta</c:v>
                </c:pt>
                <c:pt idx="5">
                  <c:v>Novi partner</c:v>
                </c:pt>
                <c:pt idx="6">
                  <c:v>Netko drugi</c:v>
                </c:pt>
              </c:strCache>
            </c:strRef>
          </c:cat>
          <c:val>
            <c:numRef>
              <c:f>Sheet1!$B$2:$B$8</c:f>
              <c:numCache>
                <c:formatCode>#,##0.0</c:formatCode>
                <c:ptCount val="7"/>
                <c:pt idx="0">
                  <c:v>53.012048192771083</c:v>
                </c:pt>
                <c:pt idx="1">
                  <c:v>36.746987951807228</c:v>
                </c:pt>
                <c:pt idx="2">
                  <c:v>7.2289156626506026</c:v>
                </c:pt>
                <c:pt idx="3">
                  <c:v>11.445783132530121</c:v>
                </c:pt>
                <c:pt idx="4">
                  <c:v>3.0120481927710845</c:v>
                </c:pt>
                <c:pt idx="6">
                  <c:v>1.8072289156626506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44-4992-BAA5-2507D20AA1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2024, N=180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2624434389140274E-3"/>
                  <c:y val="2.8429282160625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44-4992-BAA5-2507D20AA1D1}"/>
                </c:ext>
              </c:extLst>
            </c:dLbl>
            <c:dLbl>
              <c:idx val="2"/>
              <c:layout>
                <c:manualLayout>
                  <c:x val="1.1312217194569306E-3"/>
                  <c:y val="8.5287846481876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44-4992-BAA5-2507D20AA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Moji roditelji (jedan ili oba)</c:v>
                </c:pt>
                <c:pt idx="1">
                  <c:v>Nitko</c:v>
                </c:pt>
                <c:pt idx="2">
                  <c:v>Neki drugi član moje obitelji</c:v>
                </c:pt>
                <c:pt idx="3">
                  <c:v>Roditelji oca/ roditelji majke mojeg djeteta</c:v>
                </c:pt>
                <c:pt idx="4">
                  <c:v>Neki drugi član obitelji oca-majke mog djeteta</c:v>
                </c:pt>
                <c:pt idx="5">
                  <c:v>Novi partner</c:v>
                </c:pt>
                <c:pt idx="6">
                  <c:v>Netko drugi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43.333333333333336</c:v>
                </c:pt>
                <c:pt idx="1">
                  <c:v>42.777777777777779</c:v>
                </c:pt>
                <c:pt idx="2">
                  <c:v>11.111111111111111</c:v>
                </c:pt>
                <c:pt idx="3">
                  <c:v>8.8888888888888893</c:v>
                </c:pt>
                <c:pt idx="4">
                  <c:v>2.2222222222222223</c:v>
                </c:pt>
                <c:pt idx="5">
                  <c:v>2.2222222222222223</c:v>
                </c:pt>
                <c:pt idx="6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44-4992-BAA5-2507D20AA1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1768336"/>
        <c:axId val="1931774096"/>
      </c:barChart>
      <c:catAx>
        <c:axId val="19317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74096"/>
        <c:crosses val="autoZero"/>
        <c:auto val="1"/>
        <c:lblAlgn val="ctr"/>
        <c:lblOffset val="100"/>
        <c:noMultiLvlLbl val="0"/>
      </c:catAx>
      <c:valAx>
        <c:axId val="193177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6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solidFill>
                  <a:schemeClr val="bg1"/>
                </a:solidFill>
              </a:rPr>
              <a:t>Podrška</a:t>
            </a:r>
            <a:r>
              <a:rPr lang="hr-HR" baseline="0" dirty="0">
                <a:solidFill>
                  <a:schemeClr val="bg1"/>
                </a:solidFill>
              </a:rPr>
              <a:t> obitelji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2021, N=166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371712864250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5E-4A05-979F-730E5F310978}"/>
                </c:ext>
              </c:extLst>
            </c:dLbl>
            <c:dLbl>
              <c:idx val="1"/>
              <c:layout>
                <c:manualLayout>
                  <c:x val="0"/>
                  <c:y val="1.4214641080312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5E-4A05-979F-730E5F310978}"/>
                </c:ext>
              </c:extLst>
            </c:dLbl>
            <c:dLbl>
              <c:idx val="2"/>
              <c:layout>
                <c:manualLayout>
                  <c:x val="0"/>
                  <c:y val="1.7057569296375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5E-4A05-979F-730E5F310978}"/>
                </c:ext>
              </c:extLst>
            </c:dLbl>
            <c:dLbl>
              <c:idx val="3"/>
              <c:layout>
                <c:manualLayout>
                  <c:x val="0"/>
                  <c:y val="1.4214641080312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5E-4A05-979F-730E5F310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Vrlo loša</c:v>
                </c:pt>
                <c:pt idx="1">
                  <c:v>Loša</c:v>
                </c:pt>
                <c:pt idx="2">
                  <c:v>Dobra</c:v>
                </c:pt>
                <c:pt idx="3">
                  <c:v>Vrlo dobra</c:v>
                </c:pt>
                <c:pt idx="4">
                  <c:v>Iznimno dobra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5.4216867469879517</c:v>
                </c:pt>
                <c:pt idx="1">
                  <c:v>10.843373493975903</c:v>
                </c:pt>
                <c:pt idx="2">
                  <c:v>18.072289156626507</c:v>
                </c:pt>
                <c:pt idx="3">
                  <c:v>21.686746987951807</c:v>
                </c:pt>
                <c:pt idx="4">
                  <c:v>43.975903614457835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5E-4A05-979F-730E5F3109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2024, N=180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2624434389140274E-3"/>
                  <c:y val="2.8429282160625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5E-4A05-979F-730E5F310978}"/>
                </c:ext>
              </c:extLst>
            </c:dLbl>
            <c:dLbl>
              <c:idx val="2"/>
              <c:layout>
                <c:manualLayout>
                  <c:x val="1.1312111483703471E-3"/>
                  <c:y val="1.45391885106288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5E-4A05-979F-730E5F310978}"/>
                </c:ext>
              </c:extLst>
            </c:dLbl>
            <c:dLbl>
              <c:idx val="4"/>
              <c:layout>
                <c:manualLayout>
                  <c:x val="1.4819063897237529E-3"/>
                  <c:y val="1.50261786794852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4E-456F-9697-48DF11EA2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Vrlo loša</c:v>
                </c:pt>
                <c:pt idx="1">
                  <c:v>Loša</c:v>
                </c:pt>
                <c:pt idx="2">
                  <c:v>Dobra</c:v>
                </c:pt>
                <c:pt idx="3">
                  <c:v>Vrlo dobra</c:v>
                </c:pt>
                <c:pt idx="4">
                  <c:v>Iznimno dobra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7.2222222222222223</c:v>
                </c:pt>
                <c:pt idx="1">
                  <c:v>14.444444444444445</c:v>
                </c:pt>
                <c:pt idx="2">
                  <c:v>32.222222222222221</c:v>
                </c:pt>
                <c:pt idx="3">
                  <c:v>13.888888888888889</c:v>
                </c:pt>
                <c:pt idx="4">
                  <c:v>32.222222222222221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5E-4A05-979F-730E5F3109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1768336"/>
        <c:axId val="1931774096"/>
      </c:barChart>
      <c:catAx>
        <c:axId val="19317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74096"/>
        <c:crosses val="autoZero"/>
        <c:auto val="1"/>
        <c:lblAlgn val="ctr"/>
        <c:lblOffset val="100"/>
        <c:noMultiLvlLbl val="0"/>
      </c:catAx>
      <c:valAx>
        <c:axId val="193177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6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solidFill>
                  <a:schemeClr val="bg1"/>
                </a:solidFill>
              </a:rPr>
              <a:t>Povezanost sa zajednicom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2021, N=166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371712864250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0A-4D59-A8EB-F101773224B6}"/>
                </c:ext>
              </c:extLst>
            </c:dLbl>
            <c:dLbl>
              <c:idx val="1"/>
              <c:layout>
                <c:manualLayout>
                  <c:x val="0"/>
                  <c:y val="1.4214641080312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0A-4D59-A8EB-F101773224B6}"/>
                </c:ext>
              </c:extLst>
            </c:dLbl>
            <c:dLbl>
              <c:idx val="2"/>
              <c:layout>
                <c:manualLayout>
                  <c:x val="0"/>
                  <c:y val="1.7057569296375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0A-4D59-A8EB-F101773224B6}"/>
                </c:ext>
              </c:extLst>
            </c:dLbl>
            <c:dLbl>
              <c:idx val="3"/>
              <c:layout>
                <c:manualLayout>
                  <c:x val="0"/>
                  <c:y val="1.4214641080312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0A-4D59-A8EB-F10177322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se osjećam nepovezano</c:v>
                </c:pt>
                <c:pt idx="1">
                  <c:v>Donekle se osjećam nepovezano</c:v>
                </c:pt>
                <c:pt idx="2">
                  <c:v>Ne osjećam se niti povezano niti nepovezano</c:v>
                </c:pt>
                <c:pt idx="3">
                  <c:v>Donekle se osjećam povezano</c:v>
                </c:pt>
                <c:pt idx="4">
                  <c:v>U potpunosti se osjećam povezano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9.0361445783132535</c:v>
                </c:pt>
                <c:pt idx="1">
                  <c:v>13.253012048192771</c:v>
                </c:pt>
                <c:pt idx="2">
                  <c:v>28.313253012048193</c:v>
                </c:pt>
                <c:pt idx="3">
                  <c:v>37.951807228915662</c:v>
                </c:pt>
                <c:pt idx="4">
                  <c:v>11.445783132530121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0A-4D59-A8EB-F101773224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2024, N=180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136499358472237E-3"/>
                  <c:y val="-1.4396102759608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0A-4D59-A8EB-F101773224B6}"/>
                </c:ext>
              </c:extLst>
            </c:dLbl>
            <c:dLbl>
              <c:idx val="1"/>
              <c:layout>
                <c:manualLayout>
                  <c:x val="2.2624434389140274E-3"/>
                  <c:y val="2.8429282160625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0A-4D59-A8EB-F101773224B6}"/>
                </c:ext>
              </c:extLst>
            </c:dLbl>
            <c:dLbl>
              <c:idx val="2"/>
              <c:layout>
                <c:manualLayout>
                  <c:x val="1.1312217194569306E-3"/>
                  <c:y val="8.5287846481876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0A-4D59-A8EB-F10177322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se osjećam nepovezano</c:v>
                </c:pt>
                <c:pt idx="1">
                  <c:v>Donekle se osjećam nepovezano</c:v>
                </c:pt>
                <c:pt idx="2">
                  <c:v>Ne osjećam se niti povezano niti nepovezano</c:v>
                </c:pt>
                <c:pt idx="3">
                  <c:v>Donekle se osjećam povezano</c:v>
                </c:pt>
                <c:pt idx="4">
                  <c:v>U potpunosti se osjećam povezano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8.3333333333333339</c:v>
                </c:pt>
                <c:pt idx="1">
                  <c:v>16.666666666666668</c:v>
                </c:pt>
                <c:pt idx="2">
                  <c:v>26.666666666666668</c:v>
                </c:pt>
                <c:pt idx="3">
                  <c:v>28.888888888888889</c:v>
                </c:pt>
                <c:pt idx="4">
                  <c:v>19.444444444444443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0A-4D59-A8EB-F101773224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1768336"/>
        <c:axId val="1931774096"/>
      </c:barChart>
      <c:catAx>
        <c:axId val="19317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74096"/>
        <c:crosses val="autoZero"/>
        <c:auto val="1"/>
        <c:lblAlgn val="ctr"/>
        <c:lblOffset val="100"/>
        <c:noMultiLvlLbl val="0"/>
      </c:catAx>
      <c:valAx>
        <c:axId val="193177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76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0.95692</cdr:x>
      <cdr:y>0.38527</cdr:y>
    </cdr:from>
    <cdr:to>
      <cdr:x>0.98088</cdr:x>
      <cdr:y>0.47362</cdr:y>
    </cdr:to>
    <cdr:sp macro="" textlink="">
      <cdr:nvSpPr>
        <cdr:cNvPr id="2" name="Arrow: Up 1">
          <a:extLst xmlns:a="http://schemas.openxmlformats.org/drawingml/2006/main">
            <a:ext uri="{FF2B5EF4-FFF2-40B4-BE49-F238E27FC236}">
              <a16:creationId xmlns:a16="http://schemas.microsoft.com/office/drawing/2014/main" id="{6690A873-690C-94AD-6B3D-938BE4D0D760}"/>
            </a:ext>
          </a:extLst>
        </cdr:cNvPr>
        <cdr:cNvSpPr/>
      </cdr:nvSpPr>
      <cdr:spPr>
        <a:xfrm xmlns:a="http://schemas.openxmlformats.org/drawingml/2006/main" rot="10800000">
          <a:off x="8200844" y="1628134"/>
          <a:ext cx="205323" cy="37337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6766578-0DF5-4C8E-8E86-401F2349D988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6CB3FDA-0CAD-4107-AC9E-FA541E223F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359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4A82C-03B8-4755-AF26-85A44E96C4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7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4A82C-03B8-4755-AF26-85A44E96C4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9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4A82C-03B8-4755-AF26-85A44E96C4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4A82C-03B8-4755-AF26-85A44E96C4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7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314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15" name="Picture 14" descr="A logo for a market&#10;&#10;Description automatically generated">
            <a:extLst>
              <a:ext uri="{FF2B5EF4-FFF2-40B4-BE49-F238E27FC236}">
                <a16:creationId xmlns:a16="http://schemas.microsoft.com/office/drawing/2014/main" id="{FA9BE199-49E8-C5F4-E4B2-6867641B9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11" y="-204363"/>
            <a:ext cx="2387600" cy="2387600"/>
          </a:xfrm>
          <a:prstGeom prst="rect">
            <a:avLst/>
          </a:prstGeom>
        </p:spPr>
      </p:pic>
      <p:pic>
        <p:nvPicPr>
          <p:cNvPr id="17" name="Picture 16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AD91FADF-C394-D88A-C256-D3F5F06D8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62" y="5256274"/>
            <a:ext cx="1467274" cy="1467274"/>
          </a:xfrm>
          <a:prstGeom prst="rect">
            <a:avLst/>
          </a:prstGeom>
        </p:spPr>
      </p:pic>
      <p:pic>
        <p:nvPicPr>
          <p:cNvPr id="19" name="Picture 18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C6EA3AFC-8DDD-D40C-FC2A-7434AD263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92" y="5256274"/>
            <a:ext cx="1467274" cy="1467274"/>
          </a:xfrm>
          <a:prstGeom prst="rect">
            <a:avLst/>
          </a:prstGeom>
        </p:spPr>
      </p:pic>
      <p:pic>
        <p:nvPicPr>
          <p:cNvPr id="21" name="Picture 20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54236283-BFDD-E7AC-9099-5687168366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03" y="5256274"/>
            <a:ext cx="1467274" cy="1467274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3B90E26-A21E-AE2B-0EF3-AADEF12BC6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84" y="5256274"/>
            <a:ext cx="1468800" cy="14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770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3079" y="622300"/>
            <a:ext cx="11225842" cy="8159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pic>
        <p:nvPicPr>
          <p:cNvPr id="2" name="Picture 1" descr="A logo for a market&#10;&#10;Description automatically generated">
            <a:extLst>
              <a:ext uri="{FF2B5EF4-FFF2-40B4-BE49-F238E27FC236}">
                <a16:creationId xmlns:a16="http://schemas.microsoft.com/office/drawing/2014/main" id="{EBC5E7CC-A5B4-5915-148E-0F645026C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3" name="Picture 2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18B2C2C8-FFD4-39C7-9B9C-811C353C39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4" name="Picture 3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66446138-4BBB-5B5D-2913-DEF4DB7BDC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5" name="Picture 4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EA6A8F32-57FE-302E-13A3-768B05942C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64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a market&#10;&#10;Description automatically generated">
            <a:extLst>
              <a:ext uri="{FF2B5EF4-FFF2-40B4-BE49-F238E27FC236}">
                <a16:creationId xmlns:a16="http://schemas.microsoft.com/office/drawing/2014/main" id="{50789AB0-220A-6F51-D7F0-D87828103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3" name="Picture 2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529ABD34-540D-B8D6-B089-4C13720545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4" name="Picture 3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199559CF-2559-237E-D564-7FCAE6B239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5" name="Picture 4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47A5CAF4-B436-3B59-1865-246761BC8A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742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a market&#10;&#10;Description automatically generated">
            <a:extLst>
              <a:ext uri="{FF2B5EF4-FFF2-40B4-BE49-F238E27FC236}">
                <a16:creationId xmlns:a16="http://schemas.microsoft.com/office/drawing/2014/main" id="{D8964523-8059-8450-5438-57EBD3F8A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3" name="Picture 2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B646393E-1820-93F7-2BA2-421BD06685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4" name="Picture 3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B9FDA9F3-7CCC-C609-18F2-0DCF87B06E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5" name="Picture 4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F8A66DD9-C366-A101-E86F-2894D5755D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855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a market&#10;&#10;Description automatically generated">
            <a:extLst>
              <a:ext uri="{FF2B5EF4-FFF2-40B4-BE49-F238E27FC236}">
                <a16:creationId xmlns:a16="http://schemas.microsoft.com/office/drawing/2014/main" id="{4707B254-DCDB-9480-02D3-7E085C67B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3" name="Picture 2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B85F1A20-DAA3-4B54-1368-F1CCC9E74C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4" name="Picture 3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580990A4-D768-6E95-F5DD-04DBF50EBD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5" name="Picture 4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403509C4-2792-7175-6664-F95CAE9747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3641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078" y="1701800"/>
            <a:ext cx="5387871" cy="44751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1050" y="1701800"/>
            <a:ext cx="5387871" cy="44751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3079" y="618070"/>
            <a:ext cx="11225842" cy="8159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pic>
        <p:nvPicPr>
          <p:cNvPr id="2" name="Picture 1" descr="A logo for a market&#10;&#10;Description automatically generated">
            <a:extLst>
              <a:ext uri="{FF2B5EF4-FFF2-40B4-BE49-F238E27FC236}">
                <a16:creationId xmlns:a16="http://schemas.microsoft.com/office/drawing/2014/main" id="{1A656E44-572E-F713-8578-74DC827EA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5" name="Picture 4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E25C83C8-1ADF-ABA6-9B19-95C803B319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6" name="Picture 5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B0925A4F-0F13-7CC8-BDE7-0323620C49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7" name="Picture 6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E1F4E026-3160-E503-EDDF-F9219658FE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9577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3079" y="1502935"/>
            <a:ext cx="5369845" cy="302620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79" y="1952786"/>
            <a:ext cx="5369845" cy="423687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5559" y="1502935"/>
            <a:ext cx="5396290" cy="302620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5559" y="1952786"/>
            <a:ext cx="5396290" cy="423687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hr-HR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83079" y="622300"/>
            <a:ext cx="11225842" cy="8159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2" name="Picture 1" descr="A logo for a market&#10;&#10;Description automatically generated">
            <a:extLst>
              <a:ext uri="{FF2B5EF4-FFF2-40B4-BE49-F238E27FC236}">
                <a16:creationId xmlns:a16="http://schemas.microsoft.com/office/drawing/2014/main" id="{1101D587-DD76-8826-749E-D0FCE9BB4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7" name="Picture 6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34992527-3C01-388B-D713-965FC969C2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8" name="Picture 7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0EC1CF19-DEC3-DAD5-B823-05B29B0251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9" name="Picture 8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910536E6-B463-FF57-3893-32C58A78BE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7642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9725" y="622300"/>
            <a:ext cx="6289195" cy="815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</a:t>
            </a:r>
            <a:r>
              <a:rPr lang="hr-HR"/>
              <a:t>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419725" y="1630361"/>
            <a:ext cx="6289196" cy="45466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lnSpc>
                <a:spcPct val="100000"/>
              </a:lnSpc>
              <a:buNone/>
              <a:defRPr sz="2400"/>
            </a:lvl2pPr>
            <a:lvl3pPr marL="914400" indent="0">
              <a:lnSpc>
                <a:spcPct val="100000"/>
              </a:lnSpc>
              <a:buNone/>
              <a:defRPr sz="2000"/>
            </a:lvl3pPr>
            <a:lvl4pPr marL="1371600" indent="0">
              <a:lnSpc>
                <a:spcPct val="100000"/>
              </a:lnSpc>
              <a:buNone/>
              <a:defRPr sz="1800"/>
            </a:lvl4pPr>
            <a:lvl5pPr marL="1828800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hr-HR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162550" cy="6176962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pic>
        <p:nvPicPr>
          <p:cNvPr id="3" name="Picture 2" descr="A logo for a market&#10;&#10;Description automatically generated">
            <a:extLst>
              <a:ext uri="{FF2B5EF4-FFF2-40B4-BE49-F238E27FC236}">
                <a16:creationId xmlns:a16="http://schemas.microsoft.com/office/drawing/2014/main" id="{DD07EA50-4B50-4E31-A31F-F8018947A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4" name="Picture 3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DF92AD9B-CF04-0922-45A5-F7390E163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5" name="Picture 4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A64A4797-14D6-4795-426E-C8333BD55B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6" name="Picture 5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1843D5D6-4933-376C-DB58-08B523857B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317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428191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3079" y="622300"/>
            <a:ext cx="11225842" cy="8159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pic>
        <p:nvPicPr>
          <p:cNvPr id="2" name="Picture 1" descr="A logo for a market&#10;&#10;Description automatically generated">
            <a:extLst>
              <a:ext uri="{FF2B5EF4-FFF2-40B4-BE49-F238E27FC236}">
                <a16:creationId xmlns:a16="http://schemas.microsoft.com/office/drawing/2014/main" id="{ECA8F526-DFA3-0AF4-CAE1-87C4733F99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3" name="Picture 2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9905DE41-9D7B-FF00-F120-F5789D8119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4" name="Picture 3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DB00B8AB-DEBB-2DCB-FE7A-217EF168CF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5" name="Picture 4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BE1C57FD-E8E1-DA72-F809-84BC245D8C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6148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a market&#10;&#10;Description automatically generated">
            <a:extLst>
              <a:ext uri="{FF2B5EF4-FFF2-40B4-BE49-F238E27FC236}">
                <a16:creationId xmlns:a16="http://schemas.microsoft.com/office/drawing/2014/main" id="{44179521-1401-E99F-2320-1E3B86D6F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3" name="Picture 2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7B84BEE6-29CE-E8AD-D70F-D2984D37B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4" name="Picture 3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D68F3643-F079-EDFC-F0D5-6542394304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5" name="Picture 4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38A97FF1-E2C5-0C73-93BE-3D15493FC3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716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02">
    <p:bg>
      <p:bgPr>
        <a:solidFill>
          <a:srgbClr val="F47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1321261-C6C5-D841-9E2B-C4C79C4C7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517" y="3122134"/>
            <a:ext cx="11140966" cy="815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TXT</a:t>
            </a:r>
            <a:endParaRPr lang="hr-H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903B4-442C-2B4B-AE49-2AA2052DB6AB}"/>
              </a:ext>
            </a:extLst>
          </p:cNvPr>
          <p:cNvSpPr txBox="1"/>
          <p:nvPr userDrawn="1"/>
        </p:nvSpPr>
        <p:spPr>
          <a:xfrm>
            <a:off x="3541986" y="-21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447097F-AB72-7346-9E9D-08EABAD071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18289" y="4198839"/>
            <a:ext cx="8555421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R" dirty="0"/>
          </a:p>
        </p:txBody>
      </p:sp>
      <p:pic>
        <p:nvPicPr>
          <p:cNvPr id="7" name="Picture 6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7B8E85CA-2563-C028-E6F9-73348F775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62" y="5302751"/>
            <a:ext cx="1467274" cy="1467274"/>
          </a:xfrm>
          <a:prstGeom prst="rect">
            <a:avLst/>
          </a:prstGeom>
        </p:spPr>
      </p:pic>
      <p:pic>
        <p:nvPicPr>
          <p:cNvPr id="8" name="Picture 7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88135DD7-7613-6FF5-6E2E-655EC6FE2F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92" y="5390726"/>
            <a:ext cx="1467274" cy="1467274"/>
          </a:xfrm>
          <a:prstGeom prst="rect">
            <a:avLst/>
          </a:prstGeom>
        </p:spPr>
      </p:pic>
      <p:pic>
        <p:nvPicPr>
          <p:cNvPr id="10" name="Picture 9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4114BCCA-8AD5-598C-E489-5DD8B4279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03" y="5257800"/>
            <a:ext cx="1467274" cy="1467274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618DFBCC-36EB-7557-D847-A14B7048ED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84" y="5256274"/>
            <a:ext cx="1468800" cy="14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6502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F47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97652" y="3665057"/>
            <a:ext cx="4819973" cy="2813516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3765B5-DECD-5A48-9FAC-961EE063CB3C}"/>
              </a:ext>
            </a:extLst>
          </p:cNvPr>
          <p:cNvSpPr txBox="1">
            <a:spLocks/>
          </p:cNvSpPr>
          <p:nvPr userDrawn="1"/>
        </p:nvSpPr>
        <p:spPr>
          <a:xfrm>
            <a:off x="3397652" y="1916940"/>
            <a:ext cx="4819973" cy="19864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cap="sm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/>
              <a:t>HVALA!</a:t>
            </a:r>
          </a:p>
        </p:txBody>
      </p:sp>
      <p:pic>
        <p:nvPicPr>
          <p:cNvPr id="2" name="Picture 1" descr="A logo for a market&#10;&#10;Description automatically generated">
            <a:extLst>
              <a:ext uri="{FF2B5EF4-FFF2-40B4-BE49-F238E27FC236}">
                <a16:creationId xmlns:a16="http://schemas.microsoft.com/office/drawing/2014/main" id="{E6964134-F274-8C36-5DB4-263EE1A7F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" y="-65086"/>
            <a:ext cx="2707618" cy="2707618"/>
          </a:xfrm>
          <a:prstGeom prst="rect">
            <a:avLst/>
          </a:prstGeom>
        </p:spPr>
      </p:pic>
      <p:pic>
        <p:nvPicPr>
          <p:cNvPr id="3" name="Picture 2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D0503896-CFFA-7BCA-0B51-477C04A163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62" y="5256274"/>
            <a:ext cx="1467274" cy="1467274"/>
          </a:xfrm>
          <a:prstGeom prst="rect">
            <a:avLst/>
          </a:prstGeom>
        </p:spPr>
      </p:pic>
      <p:pic>
        <p:nvPicPr>
          <p:cNvPr id="4" name="Picture 3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7F78DFBF-63E9-7B5D-88EB-7688513B3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92" y="5256274"/>
            <a:ext cx="1467274" cy="1467274"/>
          </a:xfrm>
          <a:prstGeom prst="rect">
            <a:avLst/>
          </a:prstGeom>
        </p:spPr>
      </p:pic>
      <p:pic>
        <p:nvPicPr>
          <p:cNvPr id="5" name="Picture 4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0379A46E-2C1F-8F53-F7C6-6E5662F455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03" y="5256274"/>
            <a:ext cx="1467274" cy="1467274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179078E0-996C-1F08-3CD6-DA5E86AF12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84" y="5256274"/>
            <a:ext cx="1468800" cy="14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180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f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685916B5-C22F-E4B9-3970-D9FBAA63F4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771" y="2229627"/>
            <a:ext cx="3226279" cy="47906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Tekst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29245019-4A47-69FC-4019-28FAC4AFF0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71" y="2864805"/>
            <a:ext cx="3226279" cy="259571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Tekst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FB9286C7-F126-EF12-D278-D6052B0D27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2860" y="2229627"/>
            <a:ext cx="3226279" cy="47906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Tekst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D4C65AE6-9D9F-63D8-D2D0-8493CEC340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2860" y="2864805"/>
            <a:ext cx="3226279" cy="259571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597087-DBAC-9770-B9A0-6C807F9E29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17952" y="2233753"/>
            <a:ext cx="3226279" cy="47906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Tekst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C32E820-0967-03B2-BD12-AA59681896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17952" y="2864805"/>
            <a:ext cx="3226279" cy="259571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Tekst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ADDC75-8E72-0444-0349-07198AB31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771" y="341142"/>
            <a:ext cx="9655685" cy="1325563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hr-HR" dirty="0"/>
              <a:t>NASLOV	</a:t>
            </a:r>
          </a:p>
        </p:txBody>
      </p:sp>
    </p:spTree>
    <p:extLst>
      <p:ext uri="{BB962C8B-B14F-4D97-AF65-F5344CB8AC3E}">
        <p14:creationId xmlns:p14="http://schemas.microsoft.com/office/powerpoint/2010/main" val="4228531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Slika + Tekst">
    <p:bg>
      <p:bgPr>
        <a:solidFill>
          <a:srgbClr val="F47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F297CCF-43FF-3413-AAE9-38052E6E99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2476" y="3749870"/>
            <a:ext cx="1854678" cy="20039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hr-HR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D8809D4-E5E9-6262-2307-05BCE2B94D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929061" y="3749870"/>
            <a:ext cx="1854677" cy="20039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hr-HR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E9F796D-BF50-F634-2811-12D942934FF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68659" y="3749870"/>
            <a:ext cx="1854677" cy="20039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hr-HR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2A2EC52-F549-68F2-4F50-F9B8F60B160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46752" y="3749870"/>
            <a:ext cx="1854676" cy="20039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hr-HR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EBA3DBF-CF1A-37F6-7667-DD03D0864C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476" y="2077384"/>
            <a:ext cx="1854679" cy="149739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8FEAF4B-891A-714E-4FFC-C16227D1EA4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890568" y="2077384"/>
            <a:ext cx="1854679" cy="149739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1F5E8BC-98BC-0F04-4F10-97D9D265503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168660" y="2077384"/>
            <a:ext cx="1854679" cy="149739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2CF0385-ADD8-8BE8-321C-30627051CE9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46752" y="2077384"/>
            <a:ext cx="1854679" cy="149739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4E6D1599-1BD9-6D67-7714-B3C34F9E55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724845" y="2077384"/>
            <a:ext cx="1854679" cy="149739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D9D7F48-3F40-655C-5D27-0AB8DA04B79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720838" y="3749870"/>
            <a:ext cx="1854679" cy="20039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hr-H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B7F135-2144-E79B-6760-06182B0D2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772" y="341142"/>
            <a:ext cx="8973066" cy="1325563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hr-HR" dirty="0"/>
              <a:t>NASLOV	</a:t>
            </a:r>
          </a:p>
        </p:txBody>
      </p:sp>
    </p:spTree>
    <p:extLst>
      <p:ext uri="{BB962C8B-B14F-4D97-AF65-F5344CB8AC3E}">
        <p14:creationId xmlns:p14="http://schemas.microsoft.com/office/powerpoint/2010/main" val="382621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02">
    <p:bg>
      <p:bgPr>
        <a:solidFill>
          <a:srgbClr val="F47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1321261-C6C5-D841-9E2B-C4C79C4C7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016" y="2613025"/>
            <a:ext cx="11140966" cy="815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TXT</a:t>
            </a:r>
            <a:endParaRPr lang="hr-H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903B4-442C-2B4B-AE49-2AA2052DB6AB}"/>
              </a:ext>
            </a:extLst>
          </p:cNvPr>
          <p:cNvSpPr txBox="1"/>
          <p:nvPr userDrawn="1"/>
        </p:nvSpPr>
        <p:spPr>
          <a:xfrm>
            <a:off x="3541986" y="-21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447097F-AB72-7346-9E9D-08EABAD071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1788" y="3689730"/>
            <a:ext cx="8555421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83598104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079" y="622300"/>
            <a:ext cx="11225842" cy="8159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79" y="1710267"/>
            <a:ext cx="11225842" cy="4466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lnSpc>
                <a:spcPct val="100000"/>
              </a:lnSpc>
              <a:buNone/>
              <a:defRPr sz="2400"/>
            </a:lvl2pPr>
            <a:lvl3pPr marL="9144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50"/>
            </a:lvl4pPr>
            <a:lvl5pPr marL="1828800" indent="0">
              <a:lnSpc>
                <a:spcPct val="100000"/>
              </a:lnSpc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75323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9725" y="622300"/>
            <a:ext cx="6289195" cy="815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</a:t>
            </a:r>
            <a:r>
              <a:rPr lang="hr-HR"/>
              <a:t>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419725" y="1630361"/>
            <a:ext cx="6289196" cy="45466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lnSpc>
                <a:spcPct val="100000"/>
              </a:lnSpc>
              <a:buNone/>
              <a:defRPr sz="2400"/>
            </a:lvl2pPr>
            <a:lvl3pPr marL="914400" indent="0">
              <a:lnSpc>
                <a:spcPct val="100000"/>
              </a:lnSpc>
              <a:buNone/>
              <a:defRPr sz="2000"/>
            </a:lvl3pPr>
            <a:lvl4pPr marL="1371600" indent="0">
              <a:lnSpc>
                <a:spcPct val="100000"/>
              </a:lnSpc>
              <a:buNone/>
              <a:defRPr sz="1800"/>
            </a:lvl4pPr>
            <a:lvl5pPr marL="1828800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hr-HR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162550" cy="6176962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pic>
        <p:nvPicPr>
          <p:cNvPr id="3" name="Picture 2" descr="A logo for a market&#10;&#10;Description automatically generated">
            <a:extLst>
              <a:ext uri="{FF2B5EF4-FFF2-40B4-BE49-F238E27FC236}">
                <a16:creationId xmlns:a16="http://schemas.microsoft.com/office/drawing/2014/main" id="{32D7DA99-5BFF-8A59-92CF-9C15307D2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4" name="Picture 3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7CBA42CE-0B70-94C9-4303-763E3B29D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5" name="Picture 4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4BAA82E4-7763-05E3-BC9E-9BFE7FA4E0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6" name="Picture 5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2061EB94-208A-387C-DEFE-EC15F22854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358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3" name="Picture 2" descr="A logo for a market&#10;&#10;Description automatically generated">
            <a:extLst>
              <a:ext uri="{FF2B5EF4-FFF2-40B4-BE49-F238E27FC236}">
                <a16:creationId xmlns:a16="http://schemas.microsoft.com/office/drawing/2014/main" id="{E532CCD8-5883-04CD-36E1-FED1A7C00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4" name="Picture 3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6E32A0EB-5CEE-79CF-649F-B580C42739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5" name="Picture 4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C6299FC5-07C5-8DD8-A31B-9954EBAB32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6" name="Picture 5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1F7A9A83-4DE2-3ACC-C5EE-0537B269CB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68468"/>
      </p:ext>
    </p:extLst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logo for a market&#10;&#10;Description automatically generated">
            <a:extLst>
              <a:ext uri="{FF2B5EF4-FFF2-40B4-BE49-F238E27FC236}">
                <a16:creationId xmlns:a16="http://schemas.microsoft.com/office/drawing/2014/main" id="{348DF53F-214F-B59A-D7C3-45347F7A6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5" name="Picture 4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DDAB17A7-1A91-C1E9-8038-3472271086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6" name="Picture 5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C4223C2F-C1C5-E690-62B8-A39E1E1D4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7" name="Picture 6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E1C14110-6F30-F648-6F97-1DFE466C52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7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078" y="1701800"/>
            <a:ext cx="5387871" cy="44751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1050" y="1701800"/>
            <a:ext cx="5387871" cy="44751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3079" y="618070"/>
            <a:ext cx="11225842" cy="8159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pic>
        <p:nvPicPr>
          <p:cNvPr id="2" name="Picture 1" descr="A logo for a market&#10;&#10;Description automatically generated">
            <a:extLst>
              <a:ext uri="{FF2B5EF4-FFF2-40B4-BE49-F238E27FC236}">
                <a16:creationId xmlns:a16="http://schemas.microsoft.com/office/drawing/2014/main" id="{BEE32CA6-BD71-4646-242C-1BD8D345D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5" name="Picture 4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108FAAC7-87BD-19C7-51B0-60AD66E1E4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6" name="Picture 5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B17A4AD7-30EC-9952-D021-919532659E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7" name="Picture 6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D5884894-A067-DC79-E6D6-265FC23A6C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18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3079" y="1502935"/>
            <a:ext cx="5369845" cy="302620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79" y="1952786"/>
            <a:ext cx="5369845" cy="423687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5559" y="1502935"/>
            <a:ext cx="5396290" cy="302620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5559" y="1952786"/>
            <a:ext cx="5396290" cy="423687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hr-HR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83079" y="622300"/>
            <a:ext cx="11225842" cy="8159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2" name="Picture 1" descr="A logo for a market&#10;&#10;Description automatically generated">
            <a:extLst>
              <a:ext uri="{FF2B5EF4-FFF2-40B4-BE49-F238E27FC236}">
                <a16:creationId xmlns:a16="http://schemas.microsoft.com/office/drawing/2014/main" id="{8638EF26-08D3-B0CA-C56A-E3FCB6440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5732315"/>
            <a:ext cx="1055102" cy="1055102"/>
          </a:xfrm>
          <a:prstGeom prst="rect">
            <a:avLst/>
          </a:prstGeom>
        </p:spPr>
      </p:pic>
      <p:pic>
        <p:nvPicPr>
          <p:cNvPr id="7" name="Picture 6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8F46CCFE-B79A-58AA-A539-CEBA6AB197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6" y="5820933"/>
            <a:ext cx="1055102" cy="1055102"/>
          </a:xfrm>
          <a:prstGeom prst="rect">
            <a:avLst/>
          </a:prstGeom>
        </p:spPr>
      </p:pic>
      <p:pic>
        <p:nvPicPr>
          <p:cNvPr id="8" name="Picture 7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56FF97EF-5882-141F-2E3E-6382F29097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3" y="5865241"/>
            <a:ext cx="1055102" cy="1055102"/>
          </a:xfrm>
          <a:prstGeom prst="rect">
            <a:avLst/>
          </a:prstGeom>
        </p:spPr>
      </p:pic>
      <p:pic>
        <p:nvPicPr>
          <p:cNvPr id="9" name="Picture 8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E097B8A8-BBAC-6F07-99FA-2D92040997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1" y="5776624"/>
            <a:ext cx="1055102" cy="1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145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599" y="621239"/>
            <a:ext cx="11226321" cy="8159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599" y="1718733"/>
            <a:ext cx="11226321" cy="44582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A cartoon fish with green fins&#10;&#10;Description automatically generated">
            <a:extLst>
              <a:ext uri="{FF2B5EF4-FFF2-40B4-BE49-F238E27FC236}">
                <a16:creationId xmlns:a16="http://schemas.microsoft.com/office/drawing/2014/main" id="{EC087A95-7043-FFB2-D053-154E7E3C12B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70" y="24943"/>
            <a:ext cx="1907530" cy="1907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79A090-8922-FAD2-0D9D-84F7251DE796}"/>
              </a:ext>
            </a:extLst>
          </p:cNvPr>
          <p:cNvSpPr txBox="1"/>
          <p:nvPr userDrawn="1"/>
        </p:nvSpPr>
        <p:spPr>
          <a:xfrm>
            <a:off x="6330102" y="251907"/>
            <a:ext cx="383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www.studenac.hr/narancasta-ribica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5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90" r:id="rId3"/>
    <p:sldLayoutId id="2147483766" r:id="rId4"/>
    <p:sldLayoutId id="2147483768" r:id="rId5"/>
    <p:sldLayoutId id="2147483773" r:id="rId6"/>
    <p:sldLayoutId id="2147483775" r:id="rId7"/>
    <p:sldLayoutId id="2147483776" r:id="rId8"/>
    <p:sldLayoutId id="2147483777" r:id="rId9"/>
    <p:sldLayoutId id="2147483785" r:id="rId10"/>
    <p:sldLayoutId id="2147483789" r:id="rId11"/>
    <p:sldLayoutId id="2147483797" r:id="rId12"/>
    <p:sldLayoutId id="2147483816" r:id="rId13"/>
    <p:sldLayoutId id="2147483831" r:id="rId14"/>
    <p:sldLayoutId id="2147483832" r:id="rId15"/>
    <p:sldLayoutId id="2147483828" r:id="rId16"/>
    <p:sldLayoutId id="2147483829" r:id="rId17"/>
    <p:sldLayoutId id="2147483833" r:id="rId18"/>
    <p:sldLayoutId id="2147483834" r:id="rId19"/>
    <p:sldLayoutId id="2147483788" r:id="rId20"/>
    <p:sldLayoutId id="2147483835" r:id="rId21"/>
    <p:sldLayoutId id="2147483836" r:id="rId22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small" spc="-1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09B3-F121-9CDB-D965-70B53F03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children playing in the water&#10;&#10;Description automatically generated">
            <a:extLst>
              <a:ext uri="{FF2B5EF4-FFF2-40B4-BE49-F238E27FC236}">
                <a16:creationId xmlns:a16="http://schemas.microsoft.com/office/drawing/2014/main" id="{74CEC8C7-6FBB-1A9D-1287-8EA888278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31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F7F43-4247-81A7-26DF-D652001D3E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2500" y="1814789"/>
            <a:ext cx="3226279" cy="479067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latin typeface="+mj-lt"/>
              </a:rPr>
              <a:t>1</a:t>
            </a:r>
            <a:endParaRPr lang="en-US" sz="3200" dirty="0">
              <a:latin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DFF5E-6AF4-3B8A-88F8-3DC31F1F2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2500" y="2449967"/>
            <a:ext cx="3226279" cy="2595716"/>
          </a:xfrm>
        </p:spPr>
        <p:txBody>
          <a:bodyPr>
            <a:normAutofit/>
          </a:bodyPr>
          <a:lstStyle/>
          <a:p>
            <a:pPr algn="ctr"/>
            <a:r>
              <a:rPr lang="hr-HR" sz="2800" dirty="0"/>
              <a:t>Sve manja uključenost drugog roditelja 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14E62-61AF-34D6-F62A-F5891B2B62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8907" y="1814789"/>
            <a:ext cx="3226279" cy="479067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latin typeface="+mj-lt"/>
              </a:rPr>
              <a:t>2</a:t>
            </a:r>
            <a:endParaRPr lang="en-US" sz="3200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671111-FCB8-8FAD-7F0A-93D63C85F9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8907" y="2449967"/>
            <a:ext cx="3226279" cy="259571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hr-HR" sz="2800" dirty="0"/>
              <a:t>Smanjena pomoć bliže okoline u brizi oko djece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857945-78AF-9572-B51F-CE0275BCF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5862" y="4318066"/>
            <a:ext cx="3226279" cy="479067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latin typeface="+mj-lt"/>
              </a:rPr>
              <a:t>3</a:t>
            </a:r>
            <a:endParaRPr lang="en-US" sz="3200" dirty="0">
              <a:latin typeface="+mj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CFFB1B-1E55-9B1A-17B3-4094C7DAB0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5862" y="4949118"/>
            <a:ext cx="3226279" cy="2595716"/>
          </a:xfrm>
        </p:spPr>
        <p:txBody>
          <a:bodyPr>
            <a:normAutofit/>
          </a:bodyPr>
          <a:lstStyle/>
          <a:p>
            <a:pPr algn="ctr"/>
            <a:r>
              <a:rPr lang="hr-HR" sz="2800" dirty="0"/>
              <a:t>Smanjenje zadovoljstva samohranih roditelja podrškom obitelji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ACD86C-E5C7-E43C-B801-BC5712E9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socijalna podrška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734003E-A636-1C9F-4990-F3AB7967F0D1}"/>
              </a:ext>
            </a:extLst>
          </p:cNvPr>
          <p:cNvSpPr txBox="1">
            <a:spLocks/>
          </p:cNvSpPr>
          <p:nvPr/>
        </p:nvSpPr>
        <p:spPr>
          <a:xfrm>
            <a:off x="6417862" y="4318066"/>
            <a:ext cx="3226279" cy="47906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3200" dirty="0">
                <a:latin typeface="+mj-lt"/>
              </a:rPr>
              <a:t>4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A7B5573-8D44-1214-917E-565878AD7F5D}"/>
              </a:ext>
            </a:extLst>
          </p:cNvPr>
          <p:cNvSpPr txBox="1">
            <a:spLocks/>
          </p:cNvSpPr>
          <p:nvPr/>
        </p:nvSpPr>
        <p:spPr>
          <a:xfrm>
            <a:off x="6417862" y="4949118"/>
            <a:ext cx="3226279" cy="259571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800" dirty="0"/>
              <a:t>Oko polovice ispitanih osjeća se povezano sa zajednicom</a:t>
            </a:r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55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  <p:bldP spid="5" grpId="0" build="p"/>
      <p:bldP spid="6" grpId="0" build="p"/>
      <p:bldP spid="7" grpId="0" build="p"/>
      <p:bldP spid="8" grpId="0" build="p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DAC7E-AF03-4055-A20D-13F5DED47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1820573-433B-0FE7-006F-50961813A8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6878" y="3741849"/>
            <a:ext cx="3470240" cy="2003949"/>
          </a:xfrm>
        </p:spPr>
        <p:txBody>
          <a:bodyPr>
            <a:normAutofit lnSpcReduction="10000"/>
          </a:bodyPr>
          <a:lstStyle/>
          <a:p>
            <a:r>
              <a:rPr lang="hr-HR" sz="3000" dirty="0"/>
              <a:t>Drugi roditelj nije uopće uključen u odgoj</a:t>
            </a:r>
          </a:p>
          <a:p>
            <a:r>
              <a:rPr lang="hr-HR" sz="5000" dirty="0"/>
              <a:t>36%</a:t>
            </a:r>
            <a:endParaRPr lang="en-US" sz="5000" dirty="0"/>
          </a:p>
          <a:p>
            <a:endParaRPr lang="en-US" sz="2000" dirty="0"/>
          </a:p>
        </p:txBody>
      </p:sp>
      <p:pic>
        <p:nvPicPr>
          <p:cNvPr id="3" name="Graphic 2" descr="Male profile outline">
            <a:extLst>
              <a:ext uri="{FF2B5EF4-FFF2-40B4-BE49-F238E27FC236}">
                <a16:creationId xmlns:a16="http://schemas.microsoft.com/office/drawing/2014/main" id="{23A3D5E3-6CD2-ECD5-7E85-CDF913F3F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323" y="1801448"/>
            <a:ext cx="1813675" cy="18136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BBFC407-DC52-C837-3549-B41596B9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39" y="571865"/>
            <a:ext cx="10024500" cy="815975"/>
          </a:xfrm>
        </p:spPr>
        <p:txBody>
          <a:bodyPr>
            <a:normAutofit/>
          </a:bodyPr>
          <a:lstStyle/>
          <a:p>
            <a:r>
              <a:rPr lang="hr-HR" dirty="0"/>
              <a:t>uključenost drugog roditelja</a:t>
            </a:r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8E50746D-CD1A-4208-4F6D-ED25ED4509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976490"/>
              </p:ext>
            </p:extLst>
          </p:nvPr>
        </p:nvGraphicFramePr>
        <p:xfrm>
          <a:off x="3657817" y="1900518"/>
          <a:ext cx="8177305" cy="426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175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DAC7E-AF03-4055-A20D-13F5DED47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1820573-433B-0FE7-006F-50961813A8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7925" y="5171571"/>
            <a:ext cx="3211633" cy="1686429"/>
          </a:xfrm>
        </p:spPr>
        <p:txBody>
          <a:bodyPr>
            <a:normAutofit fontScale="92500" lnSpcReduction="20000"/>
          </a:bodyPr>
          <a:lstStyle/>
          <a:p>
            <a:r>
              <a:rPr lang="hr-HR" sz="3000" dirty="0"/>
              <a:t>Nitko više ne sudjeluje u brizi oko djece</a:t>
            </a:r>
          </a:p>
          <a:p>
            <a:r>
              <a:rPr lang="hr-HR" sz="5000" dirty="0"/>
              <a:t>43%</a:t>
            </a:r>
            <a:endParaRPr lang="en-US" sz="5000" dirty="0"/>
          </a:p>
          <a:p>
            <a:endParaRPr lang="en-US" sz="2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BFC407-DC52-C837-3549-B41596B9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94" y="638466"/>
            <a:ext cx="10024500" cy="815975"/>
          </a:xfrm>
        </p:spPr>
        <p:txBody>
          <a:bodyPr>
            <a:normAutofit/>
          </a:bodyPr>
          <a:lstStyle/>
          <a:p>
            <a:r>
              <a:rPr lang="hr-HR" dirty="0"/>
              <a:t>uključenost bliže okoline</a:t>
            </a:r>
            <a:endParaRPr lang="en-US" dirty="0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BA4C97B3-FA53-EE73-3B84-AB51A1B21E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485184"/>
              </p:ext>
            </p:extLst>
          </p:nvPr>
        </p:nvGraphicFramePr>
        <p:xfrm>
          <a:off x="3550240" y="1801448"/>
          <a:ext cx="8284882" cy="437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phic 5" descr="Users outline">
            <a:extLst>
              <a:ext uri="{FF2B5EF4-FFF2-40B4-BE49-F238E27FC236}">
                <a16:creationId xmlns:a16="http://schemas.microsoft.com/office/drawing/2014/main" id="{EF24297F-CAD9-4F3E-F2CE-F011F1DD9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218" y="1951005"/>
            <a:ext cx="1641288" cy="1641288"/>
          </a:xfrm>
          <a:prstGeom prst="rect">
            <a:avLst/>
          </a:prstGeom>
        </p:spPr>
      </p:pic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B70C0ACA-C866-98D4-A161-0DD4360B1901}"/>
              </a:ext>
            </a:extLst>
          </p:cNvPr>
          <p:cNvSpPr txBox="1">
            <a:spLocks/>
          </p:cNvSpPr>
          <p:nvPr/>
        </p:nvSpPr>
        <p:spPr>
          <a:xfrm>
            <a:off x="356878" y="3684494"/>
            <a:ext cx="3211633" cy="1860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000" dirty="0"/>
              <a:t>Moji roditelji</a:t>
            </a:r>
          </a:p>
          <a:p>
            <a:r>
              <a:rPr lang="hr-HR" sz="5000" dirty="0"/>
              <a:t>43%</a:t>
            </a:r>
            <a:endParaRPr lang="en-US" sz="5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4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Graphic spid="2" grpId="0">
        <p:bldAsOne/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DAC7E-AF03-4055-A20D-13F5DED47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BBFC407-DC52-C837-3549-B41596B9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18" y="542044"/>
            <a:ext cx="10024500" cy="815975"/>
          </a:xfrm>
        </p:spPr>
        <p:txBody>
          <a:bodyPr>
            <a:normAutofit/>
          </a:bodyPr>
          <a:lstStyle/>
          <a:p>
            <a:r>
              <a:rPr lang="hr-HR" dirty="0"/>
              <a:t>zadovoljstvo podrškom obitelji</a:t>
            </a:r>
            <a:endParaRPr lang="en-US" dirty="0"/>
          </a:p>
        </p:txBody>
      </p:sp>
      <p:pic>
        <p:nvPicPr>
          <p:cNvPr id="6" name="Graphic 5" descr="Users outline">
            <a:extLst>
              <a:ext uri="{FF2B5EF4-FFF2-40B4-BE49-F238E27FC236}">
                <a16:creationId xmlns:a16="http://schemas.microsoft.com/office/drawing/2014/main" id="{EF24297F-CAD9-4F3E-F2CE-F011F1DD9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218" y="1951005"/>
            <a:ext cx="1641288" cy="1641288"/>
          </a:xfrm>
          <a:prstGeom prst="rect">
            <a:avLst/>
          </a:prstGeom>
        </p:spPr>
      </p:pic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B70C0ACA-C866-98D4-A161-0DD4360B1901}"/>
              </a:ext>
            </a:extLst>
          </p:cNvPr>
          <p:cNvSpPr txBox="1">
            <a:spLocks/>
          </p:cNvSpPr>
          <p:nvPr/>
        </p:nvSpPr>
        <p:spPr>
          <a:xfrm>
            <a:off x="356879" y="3684494"/>
            <a:ext cx="3112680" cy="2115671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800" dirty="0"/>
              <a:t>Podrška je dobra/ vrlo/iznimno dobra</a:t>
            </a:r>
          </a:p>
          <a:p>
            <a:r>
              <a:rPr lang="hr-HR" sz="9600" dirty="0"/>
              <a:t>78%</a:t>
            </a:r>
            <a:r>
              <a:rPr lang="hr-HR" sz="5400" dirty="0"/>
              <a:t>2024</a:t>
            </a:r>
          </a:p>
          <a:p>
            <a:r>
              <a:rPr lang="hr-HR" sz="9600" dirty="0"/>
              <a:t>84% </a:t>
            </a:r>
            <a:r>
              <a:rPr lang="hr-HR" sz="5400" dirty="0"/>
              <a:t>2021</a:t>
            </a:r>
          </a:p>
          <a:p>
            <a:endParaRPr lang="en-US" sz="2000" dirty="0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F908B7E2-A071-843C-E5FD-F171494FF9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998524"/>
              </p:ext>
            </p:extLst>
          </p:nvPr>
        </p:nvGraphicFramePr>
        <p:xfrm>
          <a:off x="3267223" y="1951005"/>
          <a:ext cx="8570042" cy="422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5">
            <a:extLst>
              <a:ext uri="{FF2B5EF4-FFF2-40B4-BE49-F238E27FC236}">
                <a16:creationId xmlns:a16="http://schemas.microsoft.com/office/drawing/2014/main" id="{CBB3D27B-827B-3820-C3C5-0796318135EF}"/>
              </a:ext>
            </a:extLst>
          </p:cNvPr>
          <p:cNvSpPr txBox="1"/>
          <p:nvPr/>
        </p:nvSpPr>
        <p:spPr>
          <a:xfrm>
            <a:off x="4972050" y="2564776"/>
            <a:ext cx="847725" cy="514350"/>
          </a:xfrm>
          <a:prstGeom prst="rect">
            <a:avLst/>
          </a:prstGeom>
          <a:solidFill>
            <a:schemeClr val="tx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>
                <a:solidFill>
                  <a:schemeClr val="accent4">
                    <a:lumMod val="50000"/>
                  </a:schemeClr>
                </a:solidFill>
              </a:rPr>
              <a:t>M=3,88</a:t>
            </a:r>
          </a:p>
          <a:p>
            <a:r>
              <a:rPr lang="hr-HR" sz="1100" dirty="0">
                <a:solidFill>
                  <a:schemeClr val="accent4">
                    <a:lumMod val="50000"/>
                  </a:schemeClr>
                </a:solidFill>
              </a:rPr>
              <a:t>T3B=84%</a:t>
            </a:r>
            <a:endParaRPr lang="en-US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CA31C83-FB04-3FBB-1536-96E2F10177E4}"/>
              </a:ext>
            </a:extLst>
          </p:cNvPr>
          <p:cNvSpPr txBox="1"/>
          <p:nvPr/>
        </p:nvSpPr>
        <p:spPr>
          <a:xfrm>
            <a:off x="6096000" y="2555251"/>
            <a:ext cx="847725" cy="514350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>
                <a:solidFill>
                  <a:schemeClr val="accent5"/>
                </a:solidFill>
              </a:rPr>
              <a:t>M=2,51</a:t>
            </a:r>
          </a:p>
          <a:p>
            <a:r>
              <a:rPr lang="hr-HR" sz="1100" dirty="0">
                <a:solidFill>
                  <a:schemeClr val="accent5"/>
                </a:solidFill>
              </a:rPr>
              <a:t>T3B=78%</a:t>
            </a:r>
            <a:endParaRPr lang="en-US" sz="1100" dirty="0">
              <a:solidFill>
                <a:schemeClr val="accent5"/>
              </a:solidFill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42387609-40E1-88C1-1911-B258793A4A5C}"/>
              </a:ext>
            </a:extLst>
          </p:cNvPr>
          <p:cNvSpPr/>
          <p:nvPr/>
        </p:nvSpPr>
        <p:spPr>
          <a:xfrm>
            <a:off x="7550093" y="3212983"/>
            <a:ext cx="205322" cy="37337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5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DAC7E-AF03-4055-A20D-13F5DED47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BBFC407-DC52-C837-3549-B41596B9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8" y="626907"/>
            <a:ext cx="10024500" cy="815975"/>
          </a:xfrm>
        </p:spPr>
        <p:txBody>
          <a:bodyPr>
            <a:normAutofit/>
          </a:bodyPr>
          <a:lstStyle/>
          <a:p>
            <a:r>
              <a:rPr lang="hr-HR" dirty="0"/>
              <a:t>osjećaj povezanosti sa zajednicom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B70C0ACA-C866-98D4-A161-0DD4360B1901}"/>
              </a:ext>
            </a:extLst>
          </p:cNvPr>
          <p:cNvSpPr txBox="1">
            <a:spLocks/>
          </p:cNvSpPr>
          <p:nvPr/>
        </p:nvSpPr>
        <p:spPr>
          <a:xfrm>
            <a:off x="356879" y="3684494"/>
            <a:ext cx="3112680" cy="2115671"/>
          </a:xfrm>
          <a:prstGeom prst="rect">
            <a:avLst/>
          </a:prstGeom>
        </p:spPr>
        <p:txBody>
          <a:bodyPr vert="horz" lIns="0" tIns="0" rIns="0" bIns="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800" dirty="0"/>
              <a:t>Osjećam se donekle/u potpunosti povezan sa zajednicom</a:t>
            </a:r>
          </a:p>
          <a:p>
            <a:r>
              <a:rPr lang="hr-HR" sz="9600" dirty="0"/>
              <a:t>48%</a:t>
            </a:r>
            <a:r>
              <a:rPr lang="hr-HR" sz="5400" dirty="0"/>
              <a:t>2024</a:t>
            </a:r>
          </a:p>
          <a:p>
            <a:r>
              <a:rPr lang="hr-HR" sz="9600" dirty="0"/>
              <a:t>49% </a:t>
            </a:r>
            <a:r>
              <a:rPr lang="hr-HR" sz="5400" dirty="0"/>
              <a:t>2021</a:t>
            </a:r>
          </a:p>
          <a:p>
            <a:endParaRPr lang="en-US" sz="2000" dirty="0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C01C5E97-2B45-783F-2AE3-47308CD1B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797998"/>
              </p:ext>
            </p:extLst>
          </p:nvPr>
        </p:nvGraphicFramePr>
        <p:xfrm>
          <a:off x="3469558" y="1766047"/>
          <a:ext cx="8239841" cy="441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Graphic 8" descr="Group outline">
            <a:extLst>
              <a:ext uri="{FF2B5EF4-FFF2-40B4-BE49-F238E27FC236}">
                <a16:creationId xmlns:a16="http://schemas.microsoft.com/office/drawing/2014/main" id="{268741A4-8AF9-05E8-AA81-A78A8AA1E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824" y="2120153"/>
            <a:ext cx="1627840" cy="1627840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EF2D609A-D5DC-5D3D-5A07-564282EB16F2}"/>
              </a:ext>
            </a:extLst>
          </p:cNvPr>
          <p:cNvSpPr txBox="1"/>
          <p:nvPr/>
        </p:nvSpPr>
        <p:spPr>
          <a:xfrm>
            <a:off x="4548187" y="2412377"/>
            <a:ext cx="847725" cy="514350"/>
          </a:xfrm>
          <a:prstGeom prst="rect">
            <a:avLst/>
          </a:prstGeom>
          <a:solidFill>
            <a:schemeClr val="tx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>
                <a:solidFill>
                  <a:schemeClr val="accent4">
                    <a:lumMod val="50000"/>
                  </a:schemeClr>
                </a:solidFill>
              </a:rPr>
              <a:t>M=3,30</a:t>
            </a:r>
          </a:p>
          <a:p>
            <a:r>
              <a:rPr lang="hr-HR" sz="1100" dirty="0">
                <a:solidFill>
                  <a:schemeClr val="accent4">
                    <a:lumMod val="50000"/>
                  </a:schemeClr>
                </a:solidFill>
              </a:rPr>
              <a:t>T2B=49%</a:t>
            </a:r>
            <a:endParaRPr lang="en-US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E93FCD28-2964-DE0C-9BF1-33258497BB5F}"/>
              </a:ext>
            </a:extLst>
          </p:cNvPr>
          <p:cNvSpPr txBox="1"/>
          <p:nvPr/>
        </p:nvSpPr>
        <p:spPr>
          <a:xfrm>
            <a:off x="5672137" y="2402852"/>
            <a:ext cx="847725" cy="514350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>
                <a:solidFill>
                  <a:schemeClr val="accent5"/>
                </a:solidFill>
              </a:rPr>
              <a:t>M=3,34</a:t>
            </a:r>
          </a:p>
          <a:p>
            <a:r>
              <a:rPr lang="hr-HR" sz="1100" dirty="0">
                <a:solidFill>
                  <a:schemeClr val="accent5"/>
                </a:solidFill>
              </a:rPr>
              <a:t>T2B=48%</a:t>
            </a:r>
            <a:endParaRPr lang="en-US" sz="1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ACD86C-E5C7-E43C-B801-BC5712E9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53" y="452825"/>
            <a:ext cx="9655685" cy="1325563"/>
          </a:xfrm>
        </p:spPr>
        <p:txBody>
          <a:bodyPr/>
          <a:lstStyle/>
          <a:p>
            <a:r>
              <a:rPr lang="hr-HR" dirty="0"/>
              <a:t>zaključno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2A8D24-57AF-A14F-B072-2C293370B6F3}"/>
              </a:ext>
            </a:extLst>
          </p:cNvPr>
          <p:cNvSpPr txBox="1"/>
          <p:nvPr/>
        </p:nvSpPr>
        <p:spPr>
          <a:xfrm>
            <a:off x="228600" y="1666705"/>
            <a:ext cx="11734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bg1">
                    <a:lumMod val="95000"/>
                  </a:schemeClr>
                </a:solidFill>
              </a:rPr>
              <a:t>Percipirana kvaliteta života samohranih roditelja je otežana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bg1">
                    <a:lumMod val="95000"/>
                  </a:schemeClr>
                </a:solidFill>
              </a:rPr>
              <a:t>Ne samo da smatraju kako </a:t>
            </a:r>
            <a:r>
              <a:rPr lang="hr-HR" sz="2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žive teže </a:t>
            </a:r>
            <a:r>
              <a:rPr lang="hr-HR" sz="2200" dirty="0">
                <a:solidFill>
                  <a:schemeClr val="bg1">
                    <a:lumMod val="95000"/>
                  </a:schemeClr>
                </a:solidFill>
              </a:rPr>
              <a:t>u usporedbi s obiteljima s dva roditelja, već je </a:t>
            </a:r>
            <a:r>
              <a:rPr lang="hr-HR" sz="2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količina stresa</a:t>
            </a:r>
            <a:r>
              <a:rPr lang="hr-HR" sz="2200" dirty="0">
                <a:solidFill>
                  <a:schemeClr val="bg1">
                    <a:lumMod val="95000"/>
                  </a:schemeClr>
                </a:solidFill>
              </a:rPr>
              <a:t> kojem su izloženi </a:t>
            </a:r>
            <a:r>
              <a:rPr lang="hr-HR" sz="2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vrlo visoka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bg1">
                    <a:lumMod val="95000"/>
                  </a:schemeClr>
                </a:solidFill>
              </a:rPr>
              <a:t>Međutim, usporedba s rezultatima istraživanja iz 2021. pokazuje i dodatnu otegotnu okolnost za samohrane roditelje danas, a to je </a:t>
            </a:r>
            <a:r>
              <a:rPr lang="hr-HR" sz="2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tendencija sve manje uključenosti drugog roditelja</a:t>
            </a:r>
            <a:r>
              <a:rPr lang="hr-HR" sz="2200" dirty="0">
                <a:solidFill>
                  <a:schemeClr val="bg1">
                    <a:lumMod val="95000"/>
                  </a:schemeClr>
                </a:solidFill>
              </a:rPr>
              <a:t> i ostalih članova obitelji u odgoj djece.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bg1">
                    <a:lumMod val="95000"/>
                  </a:schemeClr>
                </a:solidFill>
              </a:rPr>
              <a:t>Pri tome je i percipirana podrška obitelji u odgoju djece samohranim roditeljima u padu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bg1">
                    <a:lumMod val="95000"/>
                  </a:schemeClr>
                </a:solidFill>
              </a:rPr>
              <a:t>Još jedna značajna promjena o odnosu na 2021. godinu tiče se i financijskog aspekta: danas </a:t>
            </a:r>
            <a:r>
              <a:rPr lang="hr-HR" sz="2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čak 53% ispitanih smatra kako ne može svojoj djeci priuštiti sve što im treba</a:t>
            </a:r>
            <a:r>
              <a:rPr lang="hr-HR" sz="2200" dirty="0">
                <a:solidFill>
                  <a:schemeClr val="bg1">
                    <a:lumMod val="95000"/>
                  </a:schemeClr>
                </a:solidFill>
              </a:rPr>
              <a:t>, dok je 2021. to smatralo značajno manjih 39%.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sz="22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hr-HR" sz="3000" i="1" dirty="0">
                <a:solidFill>
                  <a:schemeClr val="bg1">
                    <a:lumMod val="95000"/>
                  </a:schemeClr>
                </a:solidFill>
              </a:rPr>
              <a:t>Čini se da su objektivni uvjeti života u </a:t>
            </a:r>
            <a:r>
              <a:rPr lang="hr-HR" sz="3000" i="1" dirty="0" err="1">
                <a:solidFill>
                  <a:schemeClr val="bg1">
                    <a:lumMod val="95000"/>
                  </a:schemeClr>
                </a:solidFill>
              </a:rPr>
              <a:t>jednoroditeljskim</a:t>
            </a:r>
            <a:r>
              <a:rPr lang="hr-HR" sz="3000" i="1" dirty="0">
                <a:solidFill>
                  <a:schemeClr val="bg1">
                    <a:lumMod val="95000"/>
                  </a:schemeClr>
                </a:solidFill>
              </a:rPr>
              <a:t> obiteljima postali teži, a samohrani roditelji sve više prepušteni sami sebi.</a:t>
            </a:r>
          </a:p>
        </p:txBody>
      </p:sp>
    </p:spTree>
    <p:extLst>
      <p:ext uri="{BB962C8B-B14F-4D97-AF65-F5344CB8AC3E}">
        <p14:creationId xmlns:p14="http://schemas.microsoft.com/office/powerpoint/2010/main" val="24327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C1A03-9645-CA48-86FC-7065D35B7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HR" sz="3600" dirty="0"/>
          </a:p>
        </p:txBody>
      </p:sp>
    </p:spTree>
    <p:extLst>
      <p:ext uri="{BB962C8B-B14F-4D97-AF65-F5344CB8AC3E}">
        <p14:creationId xmlns:p14="http://schemas.microsoft.com/office/powerpoint/2010/main" val="166304176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hite icons on an orange background&#10;&#10;Description automatically generated">
            <a:extLst>
              <a:ext uri="{FF2B5EF4-FFF2-40B4-BE49-F238E27FC236}">
                <a16:creationId xmlns:a16="http://schemas.microsoft.com/office/drawing/2014/main" id="{B8E97B41-C33A-25EC-8C24-909C5F0E2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cartoon fish with green fins&#10;&#10;Description automatically generated">
            <a:extLst>
              <a:ext uri="{FF2B5EF4-FFF2-40B4-BE49-F238E27FC236}">
                <a16:creationId xmlns:a16="http://schemas.microsoft.com/office/drawing/2014/main" id="{BA773D83-0C81-661B-8D7C-49A7A9314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70" y="-116378"/>
            <a:ext cx="1907530" cy="19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6504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D88D-EB1E-8087-A18B-7138D0BC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1083695"/>
            <a:ext cx="11225842" cy="815975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PANEL DISKUSIJA</a:t>
            </a:r>
            <a:br>
              <a:rPr lang="hr-HR" dirty="0"/>
            </a:br>
            <a:r>
              <a:rPr lang="hr-HR" sz="2700" dirty="0"/>
              <a:t>PODRŠKA JEDNORODITELJSKIM OBITELJIMA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2FCC7-EA9B-3479-E8D7-5483D0CB2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23" y="2391304"/>
            <a:ext cx="10397442" cy="4466696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hr-HR" sz="1800" b="1" dirty="0"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Anja Škulje Makjanić</a:t>
            </a:r>
            <a:r>
              <a:rPr lang="hr-HR" sz="1800" dirty="0"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voditeljica projekata korporativnih komunikacija, Studenac </a:t>
            </a:r>
          </a:p>
          <a:p>
            <a:pPr marL="342900" lvl="0" indent="-34290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Aida </a:t>
            </a:r>
            <a:r>
              <a:rPr lang="hr-HR" sz="1800" b="1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Handžić</a:t>
            </a:r>
            <a:r>
              <a:rPr lang="hr-HR" sz="1800" b="1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voditeljica Službe za opće pravne poslove i ljudske resurse, Središnja služba Obiteljskog centra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Martina Leopold,</a:t>
            </a:r>
            <a:r>
              <a:rPr lang="hr-HR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predsjednica, humanitarno društvo Mali zmaj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 Jovović,</a:t>
            </a:r>
            <a:r>
              <a:rPr lang="hr-HR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izvršna direktorica, Udruga LET </a:t>
            </a:r>
          </a:p>
          <a:p>
            <a:pPr marL="342900" lvl="0" indent="-34290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Dora Zrinski Petrović, </a:t>
            </a:r>
            <a:r>
              <a:rPr lang="hr-HR" sz="1800" dirty="0">
                <a:latin typeface="Poppins" panose="00000500000000000000" pitchFamily="2" charset="0"/>
                <a:ea typeface="Calibri" panose="020F0502020204030204" pitchFamily="34" charset="0"/>
              </a:rPr>
              <a:t>psiholog, </a:t>
            </a:r>
            <a:r>
              <a:rPr lang="hr-HR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Centar za reproduktivno mentalno zdravlje </a:t>
            </a:r>
          </a:p>
          <a:p>
            <a:pPr marL="342900" indent="-34290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hr-HR" sz="1800" b="1" dirty="0">
                <a:latin typeface="Poppins" panose="00000500000000000000" pitchFamily="2" charset="0"/>
              </a:rPr>
              <a:t>Tina Biloglav, </a:t>
            </a:r>
            <a:r>
              <a:rPr lang="hr-HR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samohrana majka</a:t>
            </a:r>
          </a:p>
          <a:p>
            <a:pPr marL="342900" indent="-34290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hr-HR" sz="1800" b="1" dirty="0">
                <a:latin typeface="Poppins" panose="00000500000000000000" pitchFamily="2" charset="0"/>
              </a:rPr>
              <a:t>Ivana </a:t>
            </a:r>
            <a:r>
              <a:rPr lang="hr-HR" sz="1800" b="1" dirty="0" err="1">
                <a:latin typeface="Poppins" panose="00000500000000000000" pitchFamily="2" charset="0"/>
              </a:rPr>
              <a:t>Mance</a:t>
            </a:r>
            <a:r>
              <a:rPr lang="hr-HR" sz="1800" b="1" dirty="0">
                <a:latin typeface="Poppins" panose="00000500000000000000" pitchFamily="2" charset="0"/>
              </a:rPr>
              <a:t>, </a:t>
            </a:r>
            <a:r>
              <a:rPr lang="hr-HR" sz="1800" dirty="0">
                <a:latin typeface="Poppins" panose="00000500000000000000" pitchFamily="2" charset="0"/>
              </a:rPr>
              <a:t>samohrana majka</a:t>
            </a:r>
            <a:endParaRPr lang="en-US" sz="1800" dirty="0">
              <a:latin typeface="Poppins" panose="00000500000000000000" pitchFamily="2" charset="0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8" name="Picture 7" descr="A logo for a market&#10;&#10;Description automatically generated">
            <a:extLst>
              <a:ext uri="{FF2B5EF4-FFF2-40B4-BE49-F238E27FC236}">
                <a16:creationId xmlns:a16="http://schemas.microsoft.com/office/drawing/2014/main" id="{AD1EA2D1-7930-CE4C-E75B-324517979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" y="-65086"/>
            <a:ext cx="2707618" cy="2707618"/>
          </a:xfrm>
          <a:prstGeom prst="rect">
            <a:avLst/>
          </a:prstGeom>
        </p:spPr>
      </p:pic>
      <p:pic>
        <p:nvPicPr>
          <p:cNvPr id="9" name="Picture 8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632CD382-88D1-F602-5B37-A6978FE7E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62" y="5558278"/>
            <a:ext cx="1467274" cy="1467274"/>
          </a:xfrm>
          <a:prstGeom prst="rect">
            <a:avLst/>
          </a:prstGeom>
        </p:spPr>
      </p:pic>
      <p:pic>
        <p:nvPicPr>
          <p:cNvPr id="10" name="Picture 9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F413AD26-1ABB-B814-6482-0475D67D2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92" y="5558278"/>
            <a:ext cx="1467274" cy="1467274"/>
          </a:xfrm>
          <a:prstGeom prst="rect">
            <a:avLst/>
          </a:prstGeom>
        </p:spPr>
      </p:pic>
      <p:pic>
        <p:nvPicPr>
          <p:cNvPr id="11" name="Picture 10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D17EBFC8-6235-82B7-2769-61E00AB9C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03" y="5558278"/>
            <a:ext cx="1467274" cy="1467274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6CAC859C-065A-E7F2-5DC8-4CBB0AB8D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84" y="5558278"/>
            <a:ext cx="1468800" cy="14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2274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09B3-F121-9CDB-D965-70B53F03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children playing in the water&#10;&#10;Description automatically generated">
            <a:extLst>
              <a:ext uri="{FF2B5EF4-FFF2-40B4-BE49-F238E27FC236}">
                <a16:creationId xmlns:a16="http://schemas.microsoft.com/office/drawing/2014/main" id="{74CEC8C7-6FBB-1A9D-1287-8EA888278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70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D554C-D33F-9142-216F-EFC9FA5E8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9201-679C-3F6A-69C8-4D8ED228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DOBRODOŠLI!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E984-7617-5788-A477-645528C3814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/>
              <a:t>NARAČASTA RIBICA: PODRŠKA JEDNORODITELJSKIM OBITELJIMA</a:t>
            </a:r>
          </a:p>
          <a:p>
            <a:r>
              <a:rPr lang="hr-HR" dirty="0"/>
              <a:t>Zagreb, 23.05.2024.</a:t>
            </a:r>
            <a:endParaRPr lang="en-HR" dirty="0"/>
          </a:p>
        </p:txBody>
      </p:sp>
      <p:pic>
        <p:nvPicPr>
          <p:cNvPr id="6" name="Picture 5" descr="A logo for a market&#10;&#10;Description automatically generated">
            <a:extLst>
              <a:ext uri="{FF2B5EF4-FFF2-40B4-BE49-F238E27FC236}">
                <a16:creationId xmlns:a16="http://schemas.microsoft.com/office/drawing/2014/main" id="{ABDFCBD2-E9AC-7966-E250-141B4A800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" y="-65086"/>
            <a:ext cx="2707618" cy="2707618"/>
          </a:xfrm>
          <a:prstGeom prst="rect">
            <a:avLst/>
          </a:prstGeom>
        </p:spPr>
      </p:pic>
      <p:pic>
        <p:nvPicPr>
          <p:cNvPr id="4" name="Picture 3" descr="A white dragon on a black background&#10;&#10;Description automatically generated">
            <a:extLst>
              <a:ext uri="{FF2B5EF4-FFF2-40B4-BE49-F238E27FC236}">
                <a16:creationId xmlns:a16="http://schemas.microsoft.com/office/drawing/2014/main" id="{51F90D6C-F8A5-5F51-977E-8CA4F8779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62" y="5256274"/>
            <a:ext cx="1467274" cy="1467274"/>
          </a:xfrm>
          <a:prstGeom prst="rect">
            <a:avLst/>
          </a:prstGeom>
        </p:spPr>
      </p:pic>
      <p:pic>
        <p:nvPicPr>
          <p:cNvPr id="5" name="Picture 4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23E98910-B002-6424-2CB2-288D1DEA2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92" y="5256274"/>
            <a:ext cx="1467274" cy="1467274"/>
          </a:xfrm>
          <a:prstGeom prst="rect">
            <a:avLst/>
          </a:prstGeom>
        </p:spPr>
      </p:pic>
      <p:pic>
        <p:nvPicPr>
          <p:cNvPr id="10" name="Picture 9" descr="A white logo with a person in the middle&#10;&#10;Description automatically generated">
            <a:extLst>
              <a:ext uri="{FF2B5EF4-FFF2-40B4-BE49-F238E27FC236}">
                <a16:creationId xmlns:a16="http://schemas.microsoft.com/office/drawing/2014/main" id="{442278C2-DD4D-083E-D7B6-21048FE94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03" y="5256274"/>
            <a:ext cx="1467274" cy="1467274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FE4B1067-E2CA-3E07-0AED-308DA2D575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84" y="5256274"/>
            <a:ext cx="1468800" cy="14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0663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C1A03-9645-CA48-86FC-7065D35B7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PRIDRUŽITE NAM SE NA DOMJENKU!</a:t>
            </a:r>
            <a:endParaRPr lang="en-HR" sz="3600" dirty="0"/>
          </a:p>
        </p:txBody>
      </p:sp>
    </p:spTree>
    <p:extLst>
      <p:ext uri="{BB962C8B-B14F-4D97-AF65-F5344CB8AC3E}">
        <p14:creationId xmlns:p14="http://schemas.microsoft.com/office/powerpoint/2010/main" val="13115903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922F881-8734-E521-D42A-C41D1DA9A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933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061EBC-9E61-764D-94D6-C84D0C557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NINA MIMICA</a:t>
            </a:r>
            <a:endParaRPr lang="en-H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03069B-E587-3943-A5CC-2A5B1611B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članica Uprave</a:t>
            </a:r>
            <a:endParaRPr lang="en-HR" dirty="0"/>
          </a:p>
          <a:p>
            <a:r>
              <a:rPr lang="hr-HR" dirty="0"/>
              <a:t>Studenac d.o.o.</a:t>
            </a:r>
          </a:p>
        </p:txBody>
      </p:sp>
    </p:spTree>
    <p:extLst>
      <p:ext uri="{BB962C8B-B14F-4D97-AF65-F5344CB8AC3E}">
        <p14:creationId xmlns:p14="http://schemas.microsoft.com/office/powerpoint/2010/main" val="2257020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061EBC-9E61-764D-94D6-C84D0C557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IRENA STARMAN FRANČIĆ</a:t>
            </a:r>
            <a:endParaRPr lang="en-H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03069B-E587-3943-A5CC-2A5B1611B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Senior Project Manager</a:t>
            </a:r>
          </a:p>
          <a:p>
            <a:r>
              <a:rPr lang="hr-HR" dirty="0" err="1"/>
              <a:t>Hendal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9864187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14E62-61AF-34D6-F62A-F5891B2B62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8978" y="1775355"/>
            <a:ext cx="3504693" cy="631052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latin typeface="+mj-lt"/>
              </a:rPr>
              <a:t>Uzorak</a:t>
            </a:r>
            <a:endParaRPr lang="en-US" sz="3200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671111-FCB8-8FAD-7F0A-93D63C85F9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0060" y="2802051"/>
            <a:ext cx="4392199" cy="32849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r-HR" sz="2800" dirty="0"/>
              <a:t>2021 N=166</a:t>
            </a:r>
          </a:p>
          <a:p>
            <a:pPr algn="ctr"/>
            <a:r>
              <a:rPr lang="hr-HR" sz="2800" dirty="0"/>
              <a:t>2024 N=180</a:t>
            </a:r>
          </a:p>
          <a:p>
            <a:pPr algn="ctr"/>
            <a:r>
              <a:rPr lang="hr-HR" sz="2800" dirty="0"/>
              <a:t>Nacionalna pokrivenost (regije, urbano/ruralno)</a:t>
            </a:r>
          </a:p>
          <a:p>
            <a:pPr algn="ctr"/>
            <a:r>
              <a:rPr lang="hr-HR" sz="2800" dirty="0"/>
              <a:t>Različite dobne skupine</a:t>
            </a:r>
          </a:p>
          <a:p>
            <a:pPr algn="ctr"/>
            <a:r>
              <a:rPr lang="hr-HR" sz="2800" dirty="0"/>
              <a:t>Različitog stupnja obrazovanja i zaposlenosti</a:t>
            </a:r>
          </a:p>
          <a:p>
            <a:pPr algn="ctr"/>
            <a:r>
              <a:rPr lang="hr-HR" sz="2800" dirty="0"/>
              <a:t>Različite razine primanja</a:t>
            </a:r>
          </a:p>
          <a:p>
            <a:pPr algn="ctr"/>
            <a:r>
              <a:rPr lang="hr-HR" sz="2800" dirty="0"/>
              <a:t>Oko 90% žena</a:t>
            </a:r>
          </a:p>
          <a:p>
            <a:pPr algn="ctr"/>
            <a:endParaRPr lang="hr-HR" sz="2800" dirty="0"/>
          </a:p>
          <a:p>
            <a:pPr algn="ctr"/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857945-78AF-9572-B51F-CE0275BCF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8446" y="1874905"/>
            <a:ext cx="3337554" cy="531502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latin typeface="+mj-lt"/>
              </a:rPr>
              <a:t>Metodologija</a:t>
            </a:r>
            <a:endParaRPr lang="en-US" sz="3200" dirty="0">
              <a:latin typeface="+mj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CFFB1B-1E55-9B1A-17B3-4094C7DAB0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4083" y="2637599"/>
            <a:ext cx="3226279" cy="2595716"/>
          </a:xfrm>
        </p:spPr>
        <p:txBody>
          <a:bodyPr>
            <a:normAutofit/>
          </a:bodyPr>
          <a:lstStyle/>
          <a:p>
            <a:pPr algn="ctr"/>
            <a:r>
              <a:rPr lang="hr-HR" sz="2800" dirty="0"/>
              <a:t>Online</a:t>
            </a:r>
          </a:p>
          <a:p>
            <a:pPr algn="ctr"/>
            <a:r>
              <a:rPr lang="hr-HR" sz="2800" dirty="0"/>
              <a:t>veljača-travanj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ACD86C-E5C7-E43C-B801-BC5712E9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 istraživanju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F7F43-4247-81A7-26DF-D652001D3E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>
                <a:latin typeface="+mj-lt"/>
              </a:rPr>
              <a:t>1</a:t>
            </a:r>
            <a:endParaRPr lang="en-US" sz="3200" dirty="0">
              <a:latin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DFF5E-6AF4-3B8A-88F8-3DC31F1F2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/>
              <a:t>Razvod je glavni razlog </a:t>
            </a:r>
            <a:r>
              <a:rPr lang="hr-HR" sz="2800" dirty="0" err="1"/>
              <a:t>jednoroditeljstva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14E62-61AF-34D6-F62A-F5891B2B62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>
                <a:latin typeface="+mj-lt"/>
              </a:rPr>
              <a:t>2</a:t>
            </a:r>
            <a:endParaRPr lang="en-US" sz="3200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671111-FCB8-8FAD-7F0A-93D63C85F9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hr-HR" sz="6100" dirty="0"/>
              <a:t>Kao i 2021., samohrani </a:t>
            </a:r>
            <a:r>
              <a:rPr lang="hr-HR" sz="6000" dirty="0"/>
              <a:t>roditelji i dalje smatraju kako im je odgoj u </a:t>
            </a:r>
            <a:br>
              <a:rPr lang="hr-HR" sz="6000" dirty="0"/>
            </a:br>
            <a:r>
              <a:rPr lang="hr-HR" sz="6000" dirty="0"/>
              <a:t>usporedbi s obiteljima s dva roditelja teži ili puno teži.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857945-78AF-9572-B51F-CE0275BCF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>
                <a:latin typeface="+mj-lt"/>
              </a:rPr>
              <a:t>3</a:t>
            </a:r>
            <a:endParaRPr lang="en-US" sz="3200" dirty="0">
              <a:latin typeface="+mj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CFFB1B-1E55-9B1A-17B3-4094C7DAB0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/>
              <a:t>Roditeljska uloga i usklađivanje obaveza iznimno je stresno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ACD86C-E5C7-E43C-B801-BC5712E9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85" y="341142"/>
            <a:ext cx="9782671" cy="1325563"/>
          </a:xfrm>
        </p:spPr>
        <p:txBody>
          <a:bodyPr>
            <a:normAutofit/>
          </a:bodyPr>
          <a:lstStyle/>
          <a:p>
            <a:r>
              <a:rPr lang="hr-HR" dirty="0"/>
              <a:t>percipirana kvaliteta života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  <p:bldP spid="5" grpId="0" build="p"/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DAC7E-AF03-4055-A20D-13F5DED47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1820573-433B-0FE7-006F-50961813A8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6878" y="3741849"/>
            <a:ext cx="3470240" cy="2003949"/>
          </a:xfrm>
        </p:spPr>
        <p:txBody>
          <a:bodyPr>
            <a:normAutofit lnSpcReduction="10000"/>
          </a:bodyPr>
          <a:lstStyle/>
          <a:p>
            <a:r>
              <a:rPr lang="hr-HR" sz="3000" dirty="0"/>
              <a:t>Razvod je glavni razlog </a:t>
            </a:r>
            <a:r>
              <a:rPr lang="hr-HR" sz="3000" dirty="0" err="1"/>
              <a:t>jednoroditeljstva</a:t>
            </a:r>
            <a:endParaRPr lang="hr-HR" sz="3000" dirty="0"/>
          </a:p>
          <a:p>
            <a:r>
              <a:rPr lang="hr-HR" sz="5000" dirty="0"/>
              <a:t>74%</a:t>
            </a:r>
            <a:endParaRPr lang="en-US" sz="5000" dirty="0"/>
          </a:p>
          <a:p>
            <a:endParaRPr lang="en-US" sz="2000" dirty="0"/>
          </a:p>
        </p:txBody>
      </p:sp>
      <p:pic>
        <p:nvPicPr>
          <p:cNvPr id="2" name="Graphic 1" descr="Female Profile outline">
            <a:extLst>
              <a:ext uri="{FF2B5EF4-FFF2-40B4-BE49-F238E27FC236}">
                <a16:creationId xmlns:a16="http://schemas.microsoft.com/office/drawing/2014/main" id="{6B2644FA-115E-D0F3-FFE6-98B95899D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3366" y="1801448"/>
            <a:ext cx="1813675" cy="1813675"/>
          </a:xfrm>
          <a:prstGeom prst="rect">
            <a:avLst/>
          </a:prstGeom>
        </p:spPr>
      </p:pic>
      <p:pic>
        <p:nvPicPr>
          <p:cNvPr id="3" name="Graphic 2" descr="Male profile outline">
            <a:extLst>
              <a:ext uri="{FF2B5EF4-FFF2-40B4-BE49-F238E27FC236}">
                <a16:creationId xmlns:a16="http://schemas.microsoft.com/office/drawing/2014/main" id="{23A3D5E3-6CD2-ECD5-7E85-CDF913F3F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323" y="1801448"/>
            <a:ext cx="1813675" cy="1813675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9E156A1-980F-32AA-C4AE-7742C7815A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463932"/>
              </p:ext>
            </p:extLst>
          </p:nvPr>
        </p:nvGraphicFramePr>
        <p:xfrm>
          <a:off x="4463019" y="1801449"/>
          <a:ext cx="7089274" cy="4275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CBBFC407-DC52-C837-3549-B41596B9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01" y="614790"/>
            <a:ext cx="10024500" cy="815975"/>
          </a:xfrm>
        </p:spPr>
        <p:txBody>
          <a:bodyPr>
            <a:normAutofit/>
          </a:bodyPr>
          <a:lstStyle/>
          <a:p>
            <a:r>
              <a:rPr lang="hr-HR" dirty="0"/>
              <a:t>razlozi </a:t>
            </a:r>
            <a:r>
              <a:rPr lang="hr-HR" dirty="0" err="1"/>
              <a:t>jednoroditeljstva</a:t>
            </a:r>
            <a:endParaRPr lang="en-US" dirty="0"/>
          </a:p>
        </p:txBody>
      </p:sp>
      <p:pic>
        <p:nvPicPr>
          <p:cNvPr id="13" name="Picture Placeholder 4" descr="Broken Heart outline">
            <a:extLst>
              <a:ext uri="{FF2B5EF4-FFF2-40B4-BE49-F238E27FC236}">
                <a16:creationId xmlns:a16="http://schemas.microsoft.com/office/drawing/2014/main" id="{C880D8F5-457E-B2ED-39F3-B02FF9ECCD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9666" b="9666"/>
          <a:stretch>
            <a:fillRect/>
          </a:stretch>
        </p:blipFill>
        <p:spPr>
          <a:xfrm>
            <a:off x="1618145" y="2125579"/>
            <a:ext cx="682584" cy="5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8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DAC7E-AF03-4055-A20D-13F5DED47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1820573-433B-0FE7-006F-50961813A8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601" y="3725807"/>
            <a:ext cx="3622640" cy="2715098"/>
          </a:xfrm>
        </p:spPr>
        <p:txBody>
          <a:bodyPr>
            <a:normAutofit fontScale="92500" lnSpcReduction="20000"/>
          </a:bodyPr>
          <a:lstStyle/>
          <a:p>
            <a:r>
              <a:rPr lang="hr-HR" sz="3200" dirty="0"/>
              <a:t>Odgoj u </a:t>
            </a:r>
            <a:r>
              <a:rPr lang="hr-HR" sz="3200" dirty="0" err="1"/>
              <a:t>jednoroditeljskim</a:t>
            </a:r>
            <a:r>
              <a:rPr lang="hr-HR" sz="3200" dirty="0"/>
              <a:t> obiteljima je teži ili puno teži</a:t>
            </a:r>
            <a:endParaRPr lang="en-US" sz="1200" dirty="0"/>
          </a:p>
          <a:p>
            <a:r>
              <a:rPr lang="hr-HR" sz="5000" dirty="0"/>
              <a:t>80%</a:t>
            </a:r>
            <a:r>
              <a:rPr lang="hr-HR" sz="2200" dirty="0"/>
              <a:t>2024</a:t>
            </a:r>
          </a:p>
          <a:p>
            <a:r>
              <a:rPr lang="hr-HR" sz="5000" dirty="0"/>
              <a:t>74% </a:t>
            </a:r>
            <a:r>
              <a:rPr lang="hr-HR" sz="2200" dirty="0"/>
              <a:t>2021</a:t>
            </a:r>
          </a:p>
          <a:p>
            <a:endParaRPr lang="en-US" sz="5000" dirty="0"/>
          </a:p>
          <a:p>
            <a:endParaRPr lang="en-US" sz="2000" dirty="0"/>
          </a:p>
        </p:txBody>
      </p:sp>
      <p:pic>
        <p:nvPicPr>
          <p:cNvPr id="10" name="Graphic 9" descr="Woman with baby outline">
            <a:extLst>
              <a:ext uri="{FF2B5EF4-FFF2-40B4-BE49-F238E27FC236}">
                <a16:creationId xmlns:a16="http://schemas.microsoft.com/office/drawing/2014/main" id="{E7BD6E02-E42C-6BAC-1531-6297A3FE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3462" y="1765087"/>
            <a:ext cx="1813675" cy="1813675"/>
          </a:xfrm>
          <a:prstGeom prst="rect">
            <a:avLst/>
          </a:prstGeom>
        </p:spPr>
      </p:pic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72F400C3-5F3A-9A06-A534-DF5A5C66C6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151657"/>
              </p:ext>
            </p:extLst>
          </p:nvPr>
        </p:nvGraphicFramePr>
        <p:xfrm>
          <a:off x="4235116" y="1765087"/>
          <a:ext cx="7474283" cy="441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005291C1-3C94-C417-8583-5F20CD44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1" y="598573"/>
            <a:ext cx="10024500" cy="815975"/>
          </a:xfrm>
        </p:spPr>
        <p:txBody>
          <a:bodyPr>
            <a:normAutofit/>
          </a:bodyPr>
          <a:lstStyle/>
          <a:p>
            <a:r>
              <a:rPr lang="hr-HR" dirty="0" err="1"/>
              <a:t>jednoroditeljske</a:t>
            </a:r>
            <a:r>
              <a:rPr lang="hr-HR" dirty="0"/>
              <a:t> vs. obitelji s dva roditelja</a:t>
            </a:r>
            <a:endParaRPr lang="en-US" dirty="0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3E9F6459-125A-C0BB-22D9-882A14B183DF}"/>
              </a:ext>
            </a:extLst>
          </p:cNvPr>
          <p:cNvSpPr txBox="1"/>
          <p:nvPr/>
        </p:nvSpPr>
        <p:spPr>
          <a:xfrm>
            <a:off x="7862326" y="2466165"/>
            <a:ext cx="847725" cy="514350"/>
          </a:xfrm>
          <a:prstGeom prst="rect">
            <a:avLst/>
          </a:prstGeom>
          <a:solidFill>
            <a:schemeClr val="tx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>
                <a:solidFill>
                  <a:schemeClr val="accent4">
                    <a:lumMod val="50000"/>
                  </a:schemeClr>
                </a:solidFill>
              </a:rPr>
              <a:t>M=1,97</a:t>
            </a:r>
          </a:p>
          <a:p>
            <a:r>
              <a:rPr lang="hr-HR" sz="1100" dirty="0">
                <a:solidFill>
                  <a:schemeClr val="accent4">
                    <a:lumMod val="50000"/>
                  </a:schemeClr>
                </a:solidFill>
              </a:rPr>
              <a:t>T2B=74%</a:t>
            </a:r>
            <a:endParaRPr lang="en-US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945976C9-2A24-193B-5F07-EA23A244FFB7}"/>
              </a:ext>
            </a:extLst>
          </p:cNvPr>
          <p:cNvSpPr txBox="1"/>
          <p:nvPr/>
        </p:nvSpPr>
        <p:spPr>
          <a:xfrm>
            <a:off x="8986276" y="2465605"/>
            <a:ext cx="847725" cy="514350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>
                <a:solidFill>
                  <a:schemeClr val="bg2">
                    <a:lumMod val="50000"/>
                  </a:schemeClr>
                </a:solidFill>
              </a:rPr>
              <a:t>M=1,93</a:t>
            </a:r>
          </a:p>
          <a:p>
            <a:r>
              <a:rPr lang="hr-HR" sz="1100" dirty="0">
                <a:solidFill>
                  <a:schemeClr val="bg2">
                    <a:lumMod val="50000"/>
                  </a:schemeClr>
                </a:solidFill>
              </a:rPr>
              <a:t>T2B=80%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Graphic spid="13" grpId="0">
        <p:bldAsOne/>
      </p:bldGraphic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DAC7E-AF03-4055-A20D-13F5DED47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1820573-433B-0FE7-006F-50961813A8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6220" y="3710555"/>
            <a:ext cx="3846645" cy="666898"/>
          </a:xfrm>
        </p:spPr>
        <p:txBody>
          <a:bodyPr>
            <a:normAutofit fontScale="47500" lnSpcReduction="20000"/>
          </a:bodyPr>
          <a:lstStyle/>
          <a:p>
            <a:r>
              <a:rPr lang="hr-HR" sz="5300" dirty="0"/>
              <a:t>Uloga roditelja je stresna i teška  </a:t>
            </a:r>
            <a:r>
              <a:rPr lang="hr-HR" sz="6700" dirty="0"/>
              <a:t>76%</a:t>
            </a:r>
            <a:endParaRPr lang="en-US" sz="6700" dirty="0"/>
          </a:p>
          <a:p>
            <a:endParaRPr lang="en-US" sz="2000" dirty="0"/>
          </a:p>
        </p:txBody>
      </p:sp>
      <p:pic>
        <p:nvPicPr>
          <p:cNvPr id="10" name="Graphic 9" descr="Woman with baby outline">
            <a:extLst>
              <a:ext uri="{FF2B5EF4-FFF2-40B4-BE49-F238E27FC236}">
                <a16:creationId xmlns:a16="http://schemas.microsoft.com/office/drawing/2014/main" id="{E7BD6E02-E42C-6BAC-1531-6297A3FE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3462" y="1765087"/>
            <a:ext cx="1813675" cy="1813675"/>
          </a:xfrm>
          <a:prstGeom prst="rect">
            <a:avLst/>
          </a:prstGeom>
        </p:spPr>
      </p:pic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72F400C3-5F3A-9A06-A534-DF5A5C66C6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870461"/>
              </p:ext>
            </p:extLst>
          </p:nvPr>
        </p:nvGraphicFramePr>
        <p:xfrm>
          <a:off x="4235116" y="1765087"/>
          <a:ext cx="7474283" cy="441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005291C1-3C94-C417-8583-5F20CD44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81" y="681037"/>
            <a:ext cx="10024500" cy="815975"/>
          </a:xfrm>
        </p:spPr>
        <p:txBody>
          <a:bodyPr>
            <a:normAutofit/>
          </a:bodyPr>
          <a:lstStyle/>
          <a:p>
            <a:r>
              <a:rPr lang="hr-HR" dirty="0"/>
              <a:t>percepcija roditeljstva</a:t>
            </a:r>
            <a:endParaRPr lang="en-US" dirty="0"/>
          </a:p>
        </p:txBody>
      </p:sp>
      <p:pic>
        <p:nvPicPr>
          <p:cNvPr id="3" name="Graphic 2" descr="Lightning outline">
            <a:extLst>
              <a:ext uri="{FF2B5EF4-FFF2-40B4-BE49-F238E27FC236}">
                <a16:creationId xmlns:a16="http://schemas.microsoft.com/office/drawing/2014/main" id="{972EBDB7-6D92-92F2-6E32-C2AC243AE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6109" y="1410236"/>
            <a:ext cx="745144" cy="745144"/>
          </a:xfrm>
          <a:prstGeom prst="rect">
            <a:avLst/>
          </a:prstGeom>
        </p:spPr>
      </p:pic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49EF5984-92FF-04E4-4C29-EEFA9C0A04F4}"/>
              </a:ext>
            </a:extLst>
          </p:cNvPr>
          <p:cNvSpPr txBox="1">
            <a:spLocks/>
          </p:cNvSpPr>
          <p:nvPr/>
        </p:nvSpPr>
        <p:spPr>
          <a:xfrm>
            <a:off x="397515" y="4422654"/>
            <a:ext cx="3716183" cy="815975"/>
          </a:xfrm>
          <a:prstGeom prst="rect">
            <a:avLst/>
          </a:prstGeom>
        </p:spPr>
        <p:txBody>
          <a:bodyPr vert="horz" lIns="0" tIns="0" rIns="0" bIns="0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7700" dirty="0"/>
              <a:t>Imam manju mogućnost opuštenijeg života </a:t>
            </a:r>
            <a:r>
              <a:rPr lang="hr-HR" sz="9800" dirty="0"/>
              <a:t>72%</a:t>
            </a:r>
            <a:endParaRPr lang="en-US" sz="9800" dirty="0"/>
          </a:p>
          <a:p>
            <a:endParaRPr lang="en-US" sz="2000" dirty="0"/>
          </a:p>
        </p:txBody>
      </p:sp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2EF91B38-4CFC-861F-CB88-325845FCD57E}"/>
              </a:ext>
            </a:extLst>
          </p:cNvPr>
          <p:cNvSpPr txBox="1">
            <a:spLocks/>
          </p:cNvSpPr>
          <p:nvPr/>
        </p:nvSpPr>
        <p:spPr>
          <a:xfrm>
            <a:off x="380688" y="5208053"/>
            <a:ext cx="3846645" cy="959945"/>
          </a:xfrm>
          <a:prstGeom prst="rect">
            <a:avLst/>
          </a:prstGeom>
        </p:spPr>
        <p:txBody>
          <a:bodyPr vert="horz" lIns="0" tIns="0" rIns="0" bIns="0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7700" dirty="0"/>
              <a:t>Teško usklađujem obiteljske i poslovne obaveze </a:t>
            </a:r>
            <a:r>
              <a:rPr lang="hr-HR" sz="9800" dirty="0"/>
              <a:t>69%</a:t>
            </a:r>
            <a:endParaRPr lang="en-US" sz="9800" dirty="0"/>
          </a:p>
          <a:p>
            <a:endParaRPr lang="en-US" sz="2000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589E6286-69F7-AAB8-CBF1-CC4B389CB5B5}"/>
              </a:ext>
            </a:extLst>
          </p:cNvPr>
          <p:cNvSpPr txBox="1">
            <a:spLocks/>
          </p:cNvSpPr>
          <p:nvPr/>
        </p:nvSpPr>
        <p:spPr>
          <a:xfrm>
            <a:off x="397515" y="6074927"/>
            <a:ext cx="3663497" cy="959945"/>
          </a:xfrm>
          <a:prstGeom prst="rect">
            <a:avLst/>
          </a:prstGeom>
        </p:spPr>
        <p:txBody>
          <a:bodyPr vert="horz" lIns="0" tIns="0" rIns="0" bIns="0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7700" dirty="0"/>
              <a:t>Ne mogu djeci priuštiti sve što im treba </a:t>
            </a:r>
            <a:r>
              <a:rPr lang="hr-HR" sz="9800" dirty="0"/>
              <a:t>53%</a:t>
            </a:r>
            <a:endParaRPr lang="en-US" sz="9800" dirty="0"/>
          </a:p>
          <a:p>
            <a:endParaRPr lang="en-US" sz="2000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6690A873-690C-94AD-6B3D-938BE4D0D760}"/>
              </a:ext>
            </a:extLst>
          </p:cNvPr>
          <p:cNvSpPr/>
          <p:nvPr/>
        </p:nvSpPr>
        <p:spPr>
          <a:xfrm>
            <a:off x="11205882" y="3061983"/>
            <a:ext cx="205200" cy="3744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8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2">
      <a:dk1>
        <a:srgbClr val="50B848"/>
      </a:dk1>
      <a:lt1>
        <a:sysClr val="window" lastClr="FFFFFF"/>
      </a:lt1>
      <a:dk2>
        <a:srgbClr val="FFFFFF"/>
      </a:dk2>
      <a:lt2>
        <a:srgbClr val="F8F8F8"/>
      </a:lt2>
      <a:accent1>
        <a:srgbClr val="50B848"/>
      </a:accent1>
      <a:accent2>
        <a:srgbClr val="D0D0D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0B848"/>
      </a:hlink>
      <a:folHlink>
        <a:srgbClr val="50B848"/>
      </a:folHlink>
    </a:clrScheme>
    <a:fontScheme name="Custom 1">
      <a:majorFont>
        <a:latin typeface="Barlow SemiBold"/>
        <a:ea typeface=""/>
        <a:cs typeface=""/>
      </a:majorFont>
      <a:minorFont>
        <a:latin typeface="Barlow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BCC62A365BA7468FD614C8A854CC9C" ma:contentTypeVersion="2" ma:contentTypeDescription="Stvaranje novog dokumenta." ma:contentTypeScope="" ma:versionID="ce33f66b3dcacea511861dc633039a6d">
  <xsd:schema xmlns:xsd="http://www.w3.org/2001/XMLSchema" xmlns:xs="http://www.w3.org/2001/XMLSchema" xmlns:p="http://schemas.microsoft.com/office/2006/metadata/properties" xmlns:ns2="881cd47e-a3b8-457e-88c5-2397eafe1ea5" targetNamespace="http://schemas.microsoft.com/office/2006/metadata/properties" ma:root="true" ma:fieldsID="72f52a8c337de5886e6fba424c3153ae" ns2:_="">
    <xsd:import namespace="881cd47e-a3b8-457e-88c5-2397eafe1e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cd47e-a3b8-457e-88c5-2397eafe1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EE6F77-4140-4F00-8C7A-D630A988F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B21950-DD20-425F-BD30-3EF3A26D177C}">
  <ds:schemaRefs>
    <ds:schemaRef ds:uri="881cd47e-a3b8-457e-88c5-2397eafe1e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52CCE2-FC68-4145-A7A4-E9A598FA5FF6}">
  <ds:schemaRefs>
    <ds:schemaRef ds:uri="http://purl.org/dc/dcmitype/"/>
    <ds:schemaRef ds:uri="881cd47e-a3b8-457e-88c5-2397eafe1ea5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13491</TotalTime>
  <Words>619</Words>
  <Application>Microsoft Office PowerPoint</Application>
  <PresentationFormat>Widescreen</PresentationFormat>
  <Paragraphs>152</Paragraphs>
  <Slides>21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Barlow Light</vt:lpstr>
      <vt:lpstr>Arial</vt:lpstr>
      <vt:lpstr>Poppins</vt:lpstr>
      <vt:lpstr>Barlow SemiBold</vt:lpstr>
      <vt:lpstr>Wingdings</vt:lpstr>
      <vt:lpstr>Symbol</vt:lpstr>
      <vt:lpstr>4_Office Theme</vt:lpstr>
      <vt:lpstr>PowerPoint Presentation</vt:lpstr>
      <vt:lpstr>DOBRODOŠLI!</vt:lpstr>
      <vt:lpstr>NINA MIMICA</vt:lpstr>
      <vt:lpstr>IRENA STARMAN FRANČIĆ</vt:lpstr>
      <vt:lpstr>o istraživanju </vt:lpstr>
      <vt:lpstr>percipirana kvaliteta života</vt:lpstr>
      <vt:lpstr>razlozi jednoroditeljstva</vt:lpstr>
      <vt:lpstr>jednoroditeljske vs. obitelji s dva roditelja</vt:lpstr>
      <vt:lpstr>percepcija roditeljstva</vt:lpstr>
      <vt:lpstr>socijalna podrška </vt:lpstr>
      <vt:lpstr>uključenost drugog roditelja</vt:lpstr>
      <vt:lpstr>uključenost bliže okoline</vt:lpstr>
      <vt:lpstr>zadovoljstvo podrškom obitelji</vt:lpstr>
      <vt:lpstr>osjećaj povezanosti sa zajednicom</vt:lpstr>
      <vt:lpstr>zaključno</vt:lpstr>
      <vt:lpstr>PowerPoint Presentation</vt:lpstr>
      <vt:lpstr>PowerPoint Presentation</vt:lpstr>
      <vt:lpstr>PANEL DISKUSIJA PODRŠKA JEDNORODITELJSKIM OBITELJIMA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Ante Živković</dc:creator>
  <cp:lastModifiedBy>Boska Trbojevic</cp:lastModifiedBy>
  <cp:revision>559</cp:revision>
  <cp:lastPrinted>2024-05-22T15:54:56Z</cp:lastPrinted>
  <dcterms:created xsi:type="dcterms:W3CDTF">2016-08-24T08:06:00Z</dcterms:created>
  <dcterms:modified xsi:type="dcterms:W3CDTF">2024-05-22T15:55:10Z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0x01010040BCC62A365BA7468FD614C8A854CC9C</vt:lpwstr>
  </property>
</Properties>
</file>